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3"/>
  </p:notesMasterIdLst>
  <p:sldIdLst>
    <p:sldId id="275" r:id="rId2"/>
    <p:sldId id="27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3/2/2016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76DA196-9021-44BD-A5B1-47717D07EA86}" type="datetime1">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7CF536-588F-49E9-99B3-E16CE9ED8D34}" type="datetime1">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7A13D-8D9A-4777-A538-7F7CF9EE6626}" type="datetime1">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365127"/>
            <a:ext cx="8712925" cy="810530"/>
          </a:xfrm>
        </p:spPr>
        <p:txBody>
          <a:bodyPr>
            <a:no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195943" y="1175657"/>
            <a:ext cx="8712926" cy="50274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AE142-D4B4-4B7F-B2B9-788C6B333C92}" type="datetime1">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cxnSp>
        <p:nvCxnSpPr>
          <p:cNvPr id="8" name="Straight Connector 7"/>
          <p:cNvCxnSpPr/>
          <p:nvPr/>
        </p:nvCxnSpPr>
        <p:spPr>
          <a:xfrm>
            <a:off x="628650" y="1071154"/>
            <a:ext cx="78867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95943" y="1071154"/>
            <a:ext cx="8712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44E793-D0E9-4E4A-9272-D556100BB1EB}" type="datetime1">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0D32BE-6118-4726-B1FB-AE89D166EE46}" type="datetime1">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4B44CE-6CD0-4BAF-9E51-E8CA0F5D7E3A}" type="datetime1">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291F67-6FC2-4F01-A739-E8C8F46F4330}" type="datetime1">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8AC653-E3B7-4C81-96B2-4EC641E83A85}" type="datetime1">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B7003-1EAC-4B3C-BFE4-29EE175CA1E3}" type="datetime1">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D9D994E-B382-407F-A5A4-0BCF6F8A7777}" type="datetime1">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B5DCB51-FF01-4A10-A351-6070A70F7FAE}" type="datetime1">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F7DAC61-0BA6-4C08-A353-A1C32B9114F3}" type="datetime1">
              <a:rPr lang="en-US" smtClean="0"/>
              <a:t>3/2/2016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t>‹#›</a:t>
            </a:fld>
            <a:endParaRPr lang="en-US"/>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522" y="1504123"/>
            <a:ext cx="9011478" cy="3631763"/>
          </a:xfrm>
          <a:prstGeom prst="rect">
            <a:avLst/>
          </a:prstGeom>
          <a:noFill/>
        </p:spPr>
        <p:txBody>
          <a:bodyPr wrap="square" rtlCol="0">
            <a:spAutoFit/>
          </a:bodyPr>
          <a:lstStyle/>
          <a:p>
            <a:pPr algn="ctr"/>
            <a:r>
              <a:rPr lang="en-US" sz="11500" dirty="0">
                <a:solidFill>
                  <a:srgbClr val="FFFF00"/>
                </a:solidFill>
              </a:rPr>
              <a:t>Scheme of Redemption</a:t>
            </a:r>
          </a:p>
        </p:txBody>
      </p:sp>
    </p:spTree>
    <p:extLst>
      <p:ext uri="{BB962C8B-B14F-4D97-AF65-F5344CB8AC3E}">
        <p14:creationId xmlns:p14="http://schemas.microsoft.com/office/powerpoint/2010/main" val="357840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 - The Source of All Suffering</a:t>
            </a:r>
          </a:p>
        </p:txBody>
      </p:sp>
      <p:sp>
        <p:nvSpPr>
          <p:cNvPr id="3" name="Text Placeholder 2"/>
          <p:cNvSpPr>
            <a:spLocks noGrp="1"/>
          </p:cNvSpPr>
          <p:nvPr>
            <p:ph type="body" idx="1"/>
          </p:nvPr>
        </p:nvSpPr>
        <p:spPr/>
        <p:txBody>
          <a:bodyPr>
            <a:noAutofit/>
          </a:bodyPr>
          <a:lstStyle/>
          <a:p>
            <a:pPr lvl="0"/>
            <a:r>
              <a:rPr lang="en-US" sz="4000" dirty="0"/>
              <a:t>No one is immune from the suffering caused by sin. Sin’s effect on the world is manifested in 3 primary ways</a:t>
            </a:r>
          </a:p>
          <a:p>
            <a:pPr lvl="1"/>
            <a:r>
              <a:rPr lang="en-US" sz="3600" dirty="0"/>
              <a:t>Its naturally destructive influence on the world</a:t>
            </a:r>
          </a:p>
          <a:p>
            <a:pPr lvl="1"/>
            <a:r>
              <a:rPr lang="en-US" sz="3600" dirty="0"/>
              <a:t>Sinful behavior of others</a:t>
            </a:r>
          </a:p>
          <a:p>
            <a:pPr lvl="1"/>
            <a:r>
              <a:rPr lang="en-US" sz="3600" dirty="0"/>
              <a:t>Consequences of one's own sin</a:t>
            </a:r>
          </a:p>
          <a:p>
            <a:pPr lvl="0"/>
            <a:r>
              <a:rPr lang="en-US" sz="4000" dirty="0"/>
              <a:t>Every tear, every drop of blood, every groan of pain that has been shed is all a result of sin</a:t>
            </a:r>
          </a:p>
        </p:txBody>
      </p:sp>
      <p:sp>
        <p:nvSpPr>
          <p:cNvPr id="4" name="Slide Number Placeholder 3"/>
          <p:cNvSpPr>
            <a:spLocks noGrp="1"/>
          </p:cNvSpPr>
          <p:nvPr>
            <p:ph type="sldNum" sz="quarter" idx="12"/>
          </p:nvPr>
        </p:nvSpPr>
        <p:spPr/>
        <p:txBody>
          <a:bodyPr/>
          <a:lstStyle/>
          <a:p>
            <a:fld id="{CE57D7C9-B780-4B7A-B3F9-246E932CF41F}" type="slidenum">
              <a:rPr lang="en-US" smtClean="0"/>
              <a:t>10</a:t>
            </a:fld>
            <a:endParaRPr lang="en-US"/>
          </a:p>
        </p:txBody>
      </p:sp>
    </p:spTree>
    <p:extLst>
      <p:ext uri="{BB962C8B-B14F-4D97-AF65-F5344CB8AC3E}">
        <p14:creationId xmlns:p14="http://schemas.microsoft.com/office/powerpoint/2010/main" val="412706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Not To Blame</a:t>
            </a:r>
          </a:p>
        </p:txBody>
      </p:sp>
      <p:sp>
        <p:nvSpPr>
          <p:cNvPr id="3" name="Text Placeholder 2"/>
          <p:cNvSpPr>
            <a:spLocks noGrp="1"/>
          </p:cNvSpPr>
          <p:nvPr>
            <p:ph type="body" idx="1"/>
          </p:nvPr>
        </p:nvSpPr>
        <p:spPr/>
        <p:txBody>
          <a:bodyPr>
            <a:noAutofit/>
          </a:bodyPr>
          <a:lstStyle/>
          <a:p>
            <a:pPr lvl="0"/>
            <a:r>
              <a:rPr lang="en-US" sz="4400" dirty="0"/>
              <a:t>God is not to blame for the ills and sufferings of this world. </a:t>
            </a:r>
            <a:r>
              <a:rPr lang="en-US" sz="4300" dirty="0"/>
              <a:t>It is a life each of us chose. How do we know this?</a:t>
            </a:r>
          </a:p>
          <a:p>
            <a:pPr lvl="1"/>
            <a:r>
              <a:rPr lang="en-US" sz="3900" dirty="0"/>
              <a:t>Because each of us has seen the fruit of that tree, have taken from it, and have consumed every bit of it</a:t>
            </a:r>
          </a:p>
          <a:p>
            <a:pPr lvl="1"/>
            <a:r>
              <a:rPr lang="en-US" sz="3900" dirty="0"/>
              <a:t>Romans 3:23 - For all have sinned and fall short of the glory of God</a:t>
            </a:r>
            <a:endParaRPr lang="en-US" sz="4700" dirty="0"/>
          </a:p>
        </p:txBody>
      </p:sp>
      <p:sp>
        <p:nvSpPr>
          <p:cNvPr id="4" name="Slide Number Placeholder 3"/>
          <p:cNvSpPr>
            <a:spLocks noGrp="1"/>
          </p:cNvSpPr>
          <p:nvPr>
            <p:ph type="sldNum" sz="quarter" idx="12"/>
          </p:nvPr>
        </p:nvSpPr>
        <p:spPr/>
        <p:txBody>
          <a:bodyPr/>
          <a:lstStyle/>
          <a:p>
            <a:fld id="{CE57D7C9-B780-4B7A-B3F9-246E932CF41F}" type="slidenum">
              <a:rPr lang="en-US" smtClean="0"/>
              <a:t>11</a:t>
            </a:fld>
            <a:endParaRPr lang="en-US"/>
          </a:p>
        </p:txBody>
      </p:sp>
    </p:spTree>
    <p:extLst>
      <p:ext uri="{BB962C8B-B14F-4D97-AF65-F5344CB8AC3E}">
        <p14:creationId xmlns:p14="http://schemas.microsoft.com/office/powerpoint/2010/main" val="200216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Not To Blame</a:t>
            </a:r>
          </a:p>
        </p:txBody>
      </p:sp>
      <p:sp>
        <p:nvSpPr>
          <p:cNvPr id="3" name="Text Placeholder 2"/>
          <p:cNvSpPr>
            <a:spLocks noGrp="1"/>
          </p:cNvSpPr>
          <p:nvPr>
            <p:ph type="body" idx="1"/>
          </p:nvPr>
        </p:nvSpPr>
        <p:spPr/>
        <p:txBody>
          <a:bodyPr>
            <a:noAutofit/>
          </a:bodyPr>
          <a:lstStyle/>
          <a:p>
            <a:pPr lvl="0"/>
            <a:r>
              <a:rPr lang="en-US" sz="3200" dirty="0"/>
              <a:t>Job accused God for his suffering, but God corrected Job with Heavenly discipline and left Job standing corrected and speechless</a:t>
            </a:r>
          </a:p>
          <a:p>
            <a:pPr lvl="0"/>
            <a:r>
              <a:rPr lang="en-US" sz="3200" dirty="0"/>
              <a:t>When natural disasters occur, the world calls them "acts of God"</a:t>
            </a:r>
          </a:p>
          <a:p>
            <a:pPr lvl="0"/>
            <a:r>
              <a:rPr lang="en-US" sz="3200" dirty="0"/>
              <a:t>Many a father and mother have shaken their fists at God, and screamed out "why did you take my child!?"</a:t>
            </a:r>
          </a:p>
          <a:p>
            <a:pPr lvl="0"/>
            <a:r>
              <a:rPr lang="en-US" sz="3200" dirty="0"/>
              <a:t>At the foundation of each of these is sin. Suffering from sin was not God's desire for mankind</a:t>
            </a:r>
          </a:p>
        </p:txBody>
      </p:sp>
      <p:sp>
        <p:nvSpPr>
          <p:cNvPr id="4" name="Slide Number Placeholder 3"/>
          <p:cNvSpPr>
            <a:spLocks noGrp="1"/>
          </p:cNvSpPr>
          <p:nvPr>
            <p:ph type="sldNum" sz="quarter" idx="12"/>
          </p:nvPr>
        </p:nvSpPr>
        <p:spPr/>
        <p:txBody>
          <a:bodyPr/>
          <a:lstStyle/>
          <a:p>
            <a:fld id="{CE57D7C9-B780-4B7A-B3F9-246E932CF41F}" type="slidenum">
              <a:rPr lang="en-US" smtClean="0"/>
              <a:t>12</a:t>
            </a:fld>
            <a:endParaRPr lang="en-US"/>
          </a:p>
        </p:txBody>
      </p:sp>
    </p:spTree>
    <p:extLst>
      <p:ext uri="{BB962C8B-B14F-4D97-AF65-F5344CB8AC3E}">
        <p14:creationId xmlns:p14="http://schemas.microsoft.com/office/powerpoint/2010/main" val="151613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knowing this help us?</a:t>
            </a:r>
          </a:p>
        </p:txBody>
      </p:sp>
      <p:sp>
        <p:nvSpPr>
          <p:cNvPr id="3" name="Text Placeholder 2"/>
          <p:cNvSpPr>
            <a:spLocks noGrp="1"/>
          </p:cNvSpPr>
          <p:nvPr>
            <p:ph type="body" idx="1"/>
          </p:nvPr>
        </p:nvSpPr>
        <p:spPr/>
        <p:txBody>
          <a:bodyPr>
            <a:noAutofit/>
          </a:bodyPr>
          <a:lstStyle/>
          <a:p>
            <a:pPr lvl="0"/>
            <a:r>
              <a:rPr lang="en-US" sz="4400" dirty="0"/>
              <a:t>How can it help us to understand that sin, and not God, is the source of sufferings?</a:t>
            </a:r>
          </a:p>
          <a:p>
            <a:pPr lvl="1"/>
            <a:r>
              <a:rPr lang="en-US" sz="4000" dirty="0"/>
              <a:t>It has the ability to draw us closer to God</a:t>
            </a:r>
          </a:p>
          <a:p>
            <a:pPr lvl="1"/>
            <a:r>
              <a:rPr lang="en-US" sz="4000" dirty="0"/>
              <a:t>Helps us realize even more the need to be as close to God as we can</a:t>
            </a:r>
          </a:p>
        </p:txBody>
      </p:sp>
      <p:sp>
        <p:nvSpPr>
          <p:cNvPr id="4" name="Slide Number Placeholder 3"/>
          <p:cNvSpPr>
            <a:spLocks noGrp="1"/>
          </p:cNvSpPr>
          <p:nvPr>
            <p:ph type="sldNum" sz="quarter" idx="12"/>
          </p:nvPr>
        </p:nvSpPr>
        <p:spPr/>
        <p:txBody>
          <a:bodyPr/>
          <a:lstStyle/>
          <a:p>
            <a:fld id="{CE57D7C9-B780-4B7A-B3F9-246E932CF41F}" type="slidenum">
              <a:rPr lang="en-US" smtClean="0"/>
              <a:t>13</a:t>
            </a:fld>
            <a:endParaRPr lang="en-US"/>
          </a:p>
        </p:txBody>
      </p:sp>
    </p:spTree>
    <p:extLst>
      <p:ext uri="{BB962C8B-B14F-4D97-AF65-F5344CB8AC3E}">
        <p14:creationId xmlns:p14="http://schemas.microsoft.com/office/powerpoint/2010/main" val="45217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Sin Changed Everything for Mankind</a:t>
            </a:r>
          </a:p>
        </p:txBody>
      </p:sp>
      <p:sp>
        <p:nvSpPr>
          <p:cNvPr id="3" name="Text Placeholder 2"/>
          <p:cNvSpPr>
            <a:spLocks noGrp="1"/>
          </p:cNvSpPr>
          <p:nvPr>
            <p:ph type="body" idx="1"/>
          </p:nvPr>
        </p:nvSpPr>
        <p:spPr/>
        <p:txBody>
          <a:bodyPr>
            <a:normAutofit/>
          </a:bodyPr>
          <a:lstStyle/>
          <a:p>
            <a:pPr lvl="0"/>
            <a:r>
              <a:rPr lang="en-US" sz="3600" dirty="0"/>
              <a:t>The ground became cursed</a:t>
            </a:r>
          </a:p>
          <a:p>
            <a:pPr lvl="1"/>
            <a:r>
              <a:rPr lang="en-US" sz="3200" dirty="0"/>
              <a:t>Genesis 3:17-18 - Cursed is the ground because of you; In toil you will eat of it All the days of your life. 18 Both thorns and thistles it shall grow for you; And you will eat the plants of the field</a:t>
            </a:r>
          </a:p>
          <a:p>
            <a:pPr lvl="0"/>
            <a:r>
              <a:rPr lang="en-US" sz="3600" dirty="0"/>
              <a:t>You ever get annoyed with briars? They're a result of the curse of sin!</a:t>
            </a:r>
          </a:p>
        </p:txBody>
      </p:sp>
      <p:sp>
        <p:nvSpPr>
          <p:cNvPr id="4" name="Slide Number Placeholder 3"/>
          <p:cNvSpPr>
            <a:spLocks noGrp="1"/>
          </p:cNvSpPr>
          <p:nvPr>
            <p:ph type="sldNum" sz="quarter" idx="12"/>
          </p:nvPr>
        </p:nvSpPr>
        <p:spPr/>
        <p:txBody>
          <a:bodyPr/>
          <a:lstStyle/>
          <a:p>
            <a:fld id="{CE57D7C9-B780-4B7A-B3F9-246E932CF41F}" type="slidenum">
              <a:rPr lang="en-US" smtClean="0"/>
              <a:t>14</a:t>
            </a:fld>
            <a:endParaRPr lang="en-US"/>
          </a:p>
        </p:txBody>
      </p:sp>
    </p:spTree>
    <p:extLst>
      <p:ext uri="{BB962C8B-B14F-4D97-AF65-F5344CB8AC3E}">
        <p14:creationId xmlns:p14="http://schemas.microsoft.com/office/powerpoint/2010/main" val="36800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Sin Changed Everything for Mankind</a:t>
            </a:r>
          </a:p>
        </p:txBody>
      </p:sp>
      <p:sp>
        <p:nvSpPr>
          <p:cNvPr id="3" name="Text Placeholder 2"/>
          <p:cNvSpPr>
            <a:spLocks noGrp="1"/>
          </p:cNvSpPr>
          <p:nvPr>
            <p:ph type="body" idx="1"/>
          </p:nvPr>
        </p:nvSpPr>
        <p:spPr/>
        <p:txBody>
          <a:bodyPr>
            <a:normAutofit/>
          </a:bodyPr>
          <a:lstStyle/>
          <a:p>
            <a:pPr lvl="0"/>
            <a:r>
              <a:rPr lang="en-US" sz="3600" dirty="0"/>
              <a:t>Manual labor became the means to sustain life</a:t>
            </a:r>
          </a:p>
          <a:p>
            <a:pPr lvl="1"/>
            <a:r>
              <a:rPr lang="en-US" sz="3200" dirty="0"/>
              <a:t>Genesis 3:19 - By the sweat of your face You will eat bread, Till you return to the ground, Because from it you were taken; For you are dust, And to dust you shall return</a:t>
            </a:r>
          </a:p>
        </p:txBody>
      </p:sp>
      <p:sp>
        <p:nvSpPr>
          <p:cNvPr id="4" name="Slide Number Placeholder 3"/>
          <p:cNvSpPr>
            <a:spLocks noGrp="1"/>
          </p:cNvSpPr>
          <p:nvPr>
            <p:ph type="sldNum" sz="quarter" idx="12"/>
          </p:nvPr>
        </p:nvSpPr>
        <p:spPr/>
        <p:txBody>
          <a:bodyPr/>
          <a:lstStyle/>
          <a:p>
            <a:fld id="{CE57D7C9-B780-4B7A-B3F9-246E932CF41F}" type="slidenum">
              <a:rPr lang="en-US" smtClean="0"/>
              <a:t>15</a:t>
            </a:fld>
            <a:endParaRPr lang="en-US"/>
          </a:p>
        </p:txBody>
      </p:sp>
    </p:spTree>
    <p:extLst>
      <p:ext uri="{BB962C8B-B14F-4D97-AF65-F5344CB8AC3E}">
        <p14:creationId xmlns:p14="http://schemas.microsoft.com/office/powerpoint/2010/main" val="256043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Sin Changed Everything for Mankind</a:t>
            </a:r>
          </a:p>
        </p:txBody>
      </p:sp>
      <p:sp>
        <p:nvSpPr>
          <p:cNvPr id="3" name="Text Placeholder 2"/>
          <p:cNvSpPr>
            <a:spLocks noGrp="1"/>
          </p:cNvSpPr>
          <p:nvPr>
            <p:ph type="body" idx="1"/>
          </p:nvPr>
        </p:nvSpPr>
        <p:spPr/>
        <p:txBody>
          <a:bodyPr>
            <a:normAutofit/>
          </a:bodyPr>
          <a:lstStyle/>
          <a:p>
            <a:pPr lvl="0"/>
            <a:r>
              <a:rPr lang="en-US" sz="4000" dirty="0"/>
              <a:t>Women suffer much more in child birth</a:t>
            </a:r>
          </a:p>
          <a:p>
            <a:pPr lvl="1"/>
            <a:r>
              <a:rPr lang="en-US" sz="3600" dirty="0"/>
              <a:t>Genesis 3:16a - I will greatly multiply Your pain in childbirth, In pain you will bring forth children;</a:t>
            </a:r>
          </a:p>
          <a:p>
            <a:pPr lvl="0"/>
            <a:r>
              <a:rPr lang="en-US" sz="4000" dirty="0"/>
              <a:t>Marital strife also a result of sin</a:t>
            </a:r>
          </a:p>
          <a:p>
            <a:pPr lvl="1"/>
            <a:r>
              <a:rPr lang="en-US" sz="3600" dirty="0"/>
              <a:t>Genesis 3:16b - Yet your desire will be for your husband, And he will rule over you.</a:t>
            </a:r>
          </a:p>
        </p:txBody>
      </p:sp>
      <p:sp>
        <p:nvSpPr>
          <p:cNvPr id="4" name="Slide Number Placeholder 3"/>
          <p:cNvSpPr>
            <a:spLocks noGrp="1"/>
          </p:cNvSpPr>
          <p:nvPr>
            <p:ph type="sldNum" sz="quarter" idx="12"/>
          </p:nvPr>
        </p:nvSpPr>
        <p:spPr/>
        <p:txBody>
          <a:bodyPr/>
          <a:lstStyle/>
          <a:p>
            <a:fld id="{CE57D7C9-B780-4B7A-B3F9-246E932CF41F}" type="slidenum">
              <a:rPr lang="en-US" smtClean="0"/>
              <a:t>16</a:t>
            </a:fld>
            <a:endParaRPr lang="en-US"/>
          </a:p>
        </p:txBody>
      </p:sp>
    </p:spTree>
    <p:extLst>
      <p:ext uri="{BB962C8B-B14F-4D97-AF65-F5344CB8AC3E}">
        <p14:creationId xmlns:p14="http://schemas.microsoft.com/office/powerpoint/2010/main" val="258987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Gospel Sermon?</a:t>
            </a:r>
          </a:p>
        </p:txBody>
      </p:sp>
      <p:sp>
        <p:nvSpPr>
          <p:cNvPr id="3" name="Text Placeholder 2"/>
          <p:cNvSpPr>
            <a:spLocks noGrp="1"/>
          </p:cNvSpPr>
          <p:nvPr>
            <p:ph type="body" idx="1"/>
          </p:nvPr>
        </p:nvSpPr>
        <p:spPr/>
        <p:txBody>
          <a:bodyPr>
            <a:normAutofit/>
          </a:bodyPr>
          <a:lstStyle/>
          <a:p>
            <a:pPr lvl="0"/>
            <a:r>
              <a:rPr lang="en-US" sz="4000" dirty="0"/>
              <a:t>When was the first gospel sermon preached?</a:t>
            </a:r>
          </a:p>
          <a:p>
            <a:pPr lvl="0"/>
            <a:r>
              <a:rPr lang="en-US" sz="4000" dirty="0"/>
              <a:t>Genesis 3:15 - And I will put enmity Between you and the woman, And between your seed and her seed; He shall bruise you on the head, And you shall bruise him on the heel</a:t>
            </a:r>
          </a:p>
        </p:txBody>
      </p:sp>
      <p:sp>
        <p:nvSpPr>
          <p:cNvPr id="4" name="Slide Number Placeholder 3"/>
          <p:cNvSpPr>
            <a:spLocks noGrp="1"/>
          </p:cNvSpPr>
          <p:nvPr>
            <p:ph type="sldNum" sz="quarter" idx="12"/>
          </p:nvPr>
        </p:nvSpPr>
        <p:spPr/>
        <p:txBody>
          <a:bodyPr/>
          <a:lstStyle/>
          <a:p>
            <a:fld id="{CE57D7C9-B780-4B7A-B3F9-246E932CF41F}" type="slidenum">
              <a:rPr lang="en-US" smtClean="0"/>
              <a:t>17</a:t>
            </a:fld>
            <a:endParaRPr lang="en-US"/>
          </a:p>
        </p:txBody>
      </p:sp>
    </p:spTree>
    <p:extLst>
      <p:ext uri="{BB962C8B-B14F-4D97-AF65-F5344CB8AC3E}">
        <p14:creationId xmlns:p14="http://schemas.microsoft.com/office/powerpoint/2010/main" val="112470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Gospel Sermon Is Preached</a:t>
            </a:r>
          </a:p>
        </p:txBody>
      </p:sp>
      <p:sp>
        <p:nvSpPr>
          <p:cNvPr id="3" name="Text Placeholder 2"/>
          <p:cNvSpPr>
            <a:spLocks noGrp="1"/>
          </p:cNvSpPr>
          <p:nvPr>
            <p:ph type="body" idx="1"/>
          </p:nvPr>
        </p:nvSpPr>
        <p:spPr/>
        <p:txBody>
          <a:bodyPr>
            <a:normAutofit/>
          </a:bodyPr>
          <a:lstStyle/>
          <a:p>
            <a:pPr lvl="0"/>
            <a:r>
              <a:rPr lang="en-US" sz="4400" dirty="0"/>
              <a:t>"I will put enmity Between you and the woman, And between your seed and her seed"</a:t>
            </a:r>
          </a:p>
          <a:p>
            <a:pPr lvl="0"/>
            <a:r>
              <a:rPr lang="en-US" sz="4400" dirty="0"/>
              <a:t>What is being spoken of here?</a:t>
            </a:r>
          </a:p>
          <a:p>
            <a:pPr lvl="1"/>
            <a:r>
              <a:rPr lang="en-US" sz="4000" dirty="0"/>
              <a:t>A metaphorical prophecy of Christ</a:t>
            </a:r>
          </a:p>
        </p:txBody>
      </p:sp>
      <p:sp>
        <p:nvSpPr>
          <p:cNvPr id="4" name="Slide Number Placeholder 3"/>
          <p:cNvSpPr>
            <a:spLocks noGrp="1"/>
          </p:cNvSpPr>
          <p:nvPr>
            <p:ph type="sldNum" sz="quarter" idx="12"/>
          </p:nvPr>
        </p:nvSpPr>
        <p:spPr/>
        <p:txBody>
          <a:bodyPr/>
          <a:lstStyle/>
          <a:p>
            <a:fld id="{CE57D7C9-B780-4B7A-B3F9-246E932CF41F}" type="slidenum">
              <a:rPr lang="en-US" smtClean="0"/>
              <a:t>18</a:t>
            </a:fld>
            <a:endParaRPr lang="en-US"/>
          </a:p>
        </p:txBody>
      </p:sp>
    </p:spTree>
    <p:extLst>
      <p:ext uri="{BB962C8B-B14F-4D97-AF65-F5344CB8AC3E}">
        <p14:creationId xmlns:p14="http://schemas.microsoft.com/office/powerpoint/2010/main" val="382268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Gospel Sermon Is Preached</a:t>
            </a:r>
          </a:p>
        </p:txBody>
      </p:sp>
      <p:sp>
        <p:nvSpPr>
          <p:cNvPr id="3" name="Text Placeholder 2"/>
          <p:cNvSpPr>
            <a:spLocks noGrp="1"/>
          </p:cNvSpPr>
          <p:nvPr>
            <p:ph type="body" idx="1"/>
          </p:nvPr>
        </p:nvSpPr>
        <p:spPr/>
        <p:txBody>
          <a:bodyPr>
            <a:noAutofit/>
          </a:bodyPr>
          <a:lstStyle/>
          <a:p>
            <a:pPr lvl="0"/>
            <a:r>
              <a:rPr lang="en-US" sz="3600" dirty="0"/>
              <a:t>"He shall bruise you on the head, And you shall bruise him on the heel"</a:t>
            </a:r>
          </a:p>
          <a:p>
            <a:pPr lvl="0"/>
            <a:r>
              <a:rPr lang="en-US" sz="3600" dirty="0"/>
              <a:t>What is this a metaphor of?</a:t>
            </a:r>
          </a:p>
          <a:p>
            <a:pPr lvl="1"/>
            <a:r>
              <a:rPr lang="en-US" sz="3200" dirty="0"/>
              <a:t>Redemption</a:t>
            </a:r>
          </a:p>
          <a:p>
            <a:pPr lvl="1"/>
            <a:r>
              <a:rPr lang="en-US" sz="3200" dirty="0"/>
              <a:t>While Satan may deal a injuring blow to Christ, Satan will be dealt a deathly blow</a:t>
            </a:r>
          </a:p>
          <a:p>
            <a:pPr lvl="1"/>
            <a:r>
              <a:rPr lang="en-US" sz="3200" dirty="0"/>
              <a:t>Satan may have won a battle, but he would lose the war</a:t>
            </a:r>
          </a:p>
          <a:p>
            <a:r>
              <a:rPr lang="en-US" sz="3600" dirty="0"/>
              <a:t>From here, God will begin the journey to the cross to redeem mankind from sin</a:t>
            </a:r>
          </a:p>
        </p:txBody>
      </p:sp>
      <p:sp>
        <p:nvSpPr>
          <p:cNvPr id="4" name="Slide Number Placeholder 3"/>
          <p:cNvSpPr>
            <a:spLocks noGrp="1"/>
          </p:cNvSpPr>
          <p:nvPr>
            <p:ph type="sldNum" sz="quarter" idx="12"/>
          </p:nvPr>
        </p:nvSpPr>
        <p:spPr/>
        <p:txBody>
          <a:bodyPr/>
          <a:lstStyle/>
          <a:p>
            <a:fld id="{CE57D7C9-B780-4B7A-B3F9-246E932CF41F}" type="slidenum">
              <a:rPr lang="en-US" smtClean="0"/>
              <a:t>19</a:t>
            </a:fld>
            <a:endParaRPr lang="en-US"/>
          </a:p>
        </p:txBody>
      </p:sp>
    </p:spTree>
    <p:extLst>
      <p:ext uri="{BB962C8B-B14F-4D97-AF65-F5344CB8AC3E}">
        <p14:creationId xmlns:p14="http://schemas.microsoft.com/office/powerpoint/2010/main" val="75817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200" dirty="0"/>
              <a:t>To learn how God moved from man's problem of sin to His solution of Jesus on the cross</a:t>
            </a:r>
          </a:p>
          <a:p>
            <a:pPr lvl="0"/>
            <a:r>
              <a:rPr lang="en-US" sz="3200" dirty="0"/>
              <a:t>To understand how everything in the scriptures relates to, and points to, Jesus and the cross</a:t>
            </a:r>
          </a:p>
          <a:p>
            <a:pPr lvl="0"/>
            <a:r>
              <a:rPr lang="en-US" sz="3200" dirty="0"/>
              <a:t>To understand how everything in the Bible reveals God to mankind - who He is and what He is like</a:t>
            </a:r>
          </a:p>
          <a:p>
            <a:pPr lvl="0"/>
            <a:r>
              <a:rPr lang="en-US" sz="3200" dirty="0"/>
              <a:t>Get a better understanding of how we got here tonight on the orange carpet</a:t>
            </a:r>
          </a:p>
        </p:txBody>
      </p:sp>
      <p:sp>
        <p:nvSpPr>
          <p:cNvPr id="4" name="Slide Number Placeholder 3"/>
          <p:cNvSpPr>
            <a:spLocks noGrp="1"/>
          </p:cNvSpPr>
          <p:nvPr>
            <p:ph type="sldNum" sz="quarter" idx="12"/>
          </p:nvPr>
        </p:nvSpPr>
        <p:spPr/>
        <p:txBody>
          <a:bodyPr/>
          <a:lstStyle/>
          <a:p>
            <a:fld id="{CE57D7C9-B780-4B7A-B3F9-246E932CF41F}" type="slidenum">
              <a:rPr lang="en-US" smtClean="0"/>
              <a:t>2</a:t>
            </a:fld>
            <a:endParaRPr lang="en-US" dirty="0"/>
          </a:p>
        </p:txBody>
      </p:sp>
    </p:spTree>
    <p:extLst>
      <p:ext uri="{BB962C8B-B14F-4D97-AF65-F5344CB8AC3E}">
        <p14:creationId xmlns:p14="http://schemas.microsoft.com/office/powerpoint/2010/main" val="56314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Text Placeholder 2"/>
          <p:cNvSpPr>
            <a:spLocks noGrp="1"/>
          </p:cNvSpPr>
          <p:nvPr>
            <p:ph type="body" idx="1"/>
          </p:nvPr>
        </p:nvSpPr>
        <p:spPr/>
        <p:txBody>
          <a:bodyPr>
            <a:normAutofit/>
          </a:bodyPr>
          <a:lstStyle/>
          <a:p>
            <a:pPr lvl="0"/>
            <a:r>
              <a:rPr lang="en-US" sz="4800" dirty="0"/>
              <a:t>Background of redemption</a:t>
            </a:r>
          </a:p>
          <a:p>
            <a:pPr lvl="1"/>
            <a:r>
              <a:rPr lang="en-US" sz="4500" dirty="0"/>
              <a:t>Where it all began</a:t>
            </a:r>
          </a:p>
          <a:p>
            <a:pPr lvl="1"/>
            <a:r>
              <a:rPr lang="en-US" sz="4500" dirty="0"/>
              <a:t>How we messed it up</a:t>
            </a:r>
          </a:p>
          <a:p>
            <a:pPr lvl="1"/>
            <a:r>
              <a:rPr lang="en-US" sz="4500" dirty="0"/>
              <a:t>God begins His plan to remedy our sin problem</a:t>
            </a:r>
          </a:p>
          <a:p>
            <a:pPr lvl="1"/>
            <a:r>
              <a:rPr lang="en-US" sz="4500" dirty="0"/>
              <a:t>First revelation of that plan is made</a:t>
            </a:r>
          </a:p>
        </p:txBody>
      </p:sp>
    </p:spTree>
    <p:extLst>
      <p:ext uri="{BB962C8B-B14F-4D97-AF65-F5344CB8AC3E}">
        <p14:creationId xmlns:p14="http://schemas.microsoft.com/office/powerpoint/2010/main" val="235372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week</a:t>
            </a:r>
          </a:p>
        </p:txBody>
      </p:sp>
      <p:sp>
        <p:nvSpPr>
          <p:cNvPr id="3" name="Text Placeholder 2"/>
          <p:cNvSpPr>
            <a:spLocks noGrp="1"/>
          </p:cNvSpPr>
          <p:nvPr>
            <p:ph type="body" idx="1"/>
          </p:nvPr>
        </p:nvSpPr>
        <p:spPr/>
        <p:txBody>
          <a:bodyPr>
            <a:normAutofit/>
          </a:bodyPr>
          <a:lstStyle/>
          <a:p>
            <a:pPr lvl="0"/>
            <a:r>
              <a:rPr lang="en-US" sz="4800" dirty="0"/>
              <a:t>Genesis 3-12 – Continue on with studying the background of redemption</a:t>
            </a:r>
          </a:p>
          <a:p>
            <a:pPr lvl="1"/>
            <a:r>
              <a:rPr lang="en-US" sz="4500" dirty="0"/>
              <a:t>Adam’s descendants</a:t>
            </a:r>
          </a:p>
          <a:p>
            <a:pPr lvl="1"/>
            <a:r>
              <a:rPr lang="en-US" sz="4500" dirty="0"/>
              <a:t>The flood</a:t>
            </a:r>
          </a:p>
          <a:p>
            <a:pPr lvl="1"/>
            <a:r>
              <a:rPr lang="en-US" sz="4500" dirty="0"/>
              <a:t>Intro to Abraham</a:t>
            </a:r>
          </a:p>
        </p:txBody>
      </p:sp>
    </p:spTree>
    <p:extLst>
      <p:ext uri="{BB962C8B-B14F-4D97-AF65-F5344CB8AC3E}">
        <p14:creationId xmlns:p14="http://schemas.microsoft.com/office/powerpoint/2010/main" val="382528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a:t>
            </a:r>
          </a:p>
        </p:txBody>
      </p:sp>
      <p:sp>
        <p:nvSpPr>
          <p:cNvPr id="3" name="Text Placeholder 2"/>
          <p:cNvSpPr>
            <a:spLocks noGrp="1"/>
          </p:cNvSpPr>
          <p:nvPr>
            <p:ph type="body" idx="1"/>
          </p:nvPr>
        </p:nvSpPr>
        <p:spPr/>
        <p:txBody>
          <a:bodyPr>
            <a:noAutofit/>
          </a:bodyPr>
          <a:lstStyle/>
          <a:p>
            <a:pPr lvl="0"/>
            <a:r>
              <a:rPr lang="en-US" sz="3200" dirty="0"/>
              <a:t>"Scheme of Redemption" - The plan of God, established before creation, to redeem mankind from sin</a:t>
            </a:r>
          </a:p>
          <a:p>
            <a:pPr lvl="1"/>
            <a:r>
              <a:rPr lang="en-US" sz="2800" dirty="0"/>
              <a:t>God was not in a dilemma when sin entered the lives of man</a:t>
            </a:r>
          </a:p>
          <a:p>
            <a:pPr lvl="0"/>
            <a:r>
              <a:rPr lang="en-US" sz="3200" dirty="0"/>
              <a:t>View the Bible as one book, with 66 chapters, and the real division taking place at Genesis 3:6 rather than between Malachi and Matthew</a:t>
            </a:r>
          </a:p>
          <a:p>
            <a:pPr lvl="1"/>
            <a:r>
              <a:rPr lang="en-US" sz="2800" dirty="0"/>
              <a:t>This division covers two drastically different worlds: The world prior to sin and the world after sin</a:t>
            </a:r>
          </a:p>
          <a:p>
            <a:pPr lvl="0"/>
            <a:r>
              <a:rPr lang="en-US" sz="3200" dirty="0"/>
              <a:t>Genesis 1-2: God and perfection, man and innocence</a:t>
            </a:r>
          </a:p>
        </p:txBody>
      </p:sp>
      <p:sp>
        <p:nvSpPr>
          <p:cNvPr id="4" name="Slide Number Placeholder 3"/>
          <p:cNvSpPr>
            <a:spLocks noGrp="1"/>
          </p:cNvSpPr>
          <p:nvPr>
            <p:ph type="sldNum" sz="quarter" idx="12"/>
          </p:nvPr>
        </p:nvSpPr>
        <p:spPr/>
        <p:txBody>
          <a:bodyPr/>
          <a:lstStyle/>
          <a:p>
            <a:fld id="{CE57D7C9-B780-4B7A-B3F9-246E932CF41F}" type="slidenum">
              <a:rPr lang="en-US" smtClean="0"/>
              <a:t>3</a:t>
            </a:fld>
            <a:endParaRPr lang="en-US"/>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 of Redemption</a:t>
            </a:r>
          </a:p>
        </p:txBody>
      </p:sp>
      <p:sp>
        <p:nvSpPr>
          <p:cNvPr id="3" name="Text Placeholder 2"/>
          <p:cNvSpPr>
            <a:spLocks noGrp="1"/>
          </p:cNvSpPr>
          <p:nvPr>
            <p:ph type="body" idx="1"/>
          </p:nvPr>
        </p:nvSpPr>
        <p:spPr/>
        <p:txBody>
          <a:bodyPr>
            <a:normAutofit/>
          </a:bodyPr>
          <a:lstStyle/>
          <a:p>
            <a:pPr lvl="0"/>
            <a:r>
              <a:rPr lang="en-US" sz="4400" dirty="0"/>
              <a:t>Genesis 3 - 12 can be defined as "The Background of Redemption"</a:t>
            </a:r>
          </a:p>
          <a:p>
            <a:pPr lvl="0"/>
            <a:r>
              <a:rPr lang="en-US" sz="4400" dirty="0"/>
              <a:t>It is in the chapters that we learn about the destructive nature of sin</a:t>
            </a:r>
          </a:p>
          <a:p>
            <a:pPr lvl="0"/>
            <a:r>
              <a:rPr lang="en-US" sz="4400" dirty="0"/>
              <a:t>It begins God's explanation to us of why He must get to the cross</a:t>
            </a:r>
          </a:p>
        </p:txBody>
      </p:sp>
      <p:sp>
        <p:nvSpPr>
          <p:cNvPr id="4" name="Slide Number Placeholder 3"/>
          <p:cNvSpPr>
            <a:spLocks noGrp="1"/>
          </p:cNvSpPr>
          <p:nvPr>
            <p:ph type="sldNum" sz="quarter" idx="12"/>
          </p:nvPr>
        </p:nvSpPr>
        <p:spPr/>
        <p:txBody>
          <a:bodyPr/>
          <a:lstStyle/>
          <a:p>
            <a:fld id="{CE57D7C9-B780-4B7A-B3F9-246E932CF41F}" type="slidenum">
              <a:rPr lang="en-US" smtClean="0"/>
              <a:t>4</a:t>
            </a:fld>
            <a:endParaRPr lang="en-US"/>
          </a:p>
        </p:txBody>
      </p:sp>
    </p:spTree>
    <p:extLst>
      <p:ext uri="{BB962C8B-B14F-4D97-AF65-F5344CB8AC3E}">
        <p14:creationId xmlns:p14="http://schemas.microsoft.com/office/powerpoint/2010/main" val="279327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Genesis 3:6</a:t>
            </a:r>
          </a:p>
        </p:txBody>
      </p:sp>
      <p:sp>
        <p:nvSpPr>
          <p:cNvPr id="3" name="Text Placeholder 2"/>
          <p:cNvSpPr>
            <a:spLocks noGrp="1"/>
          </p:cNvSpPr>
          <p:nvPr>
            <p:ph type="body" idx="1"/>
          </p:nvPr>
        </p:nvSpPr>
        <p:spPr/>
        <p:txBody>
          <a:bodyPr>
            <a:normAutofit/>
          </a:bodyPr>
          <a:lstStyle/>
          <a:p>
            <a:pPr lvl="0"/>
            <a:r>
              <a:rPr lang="en-US" sz="4400" dirty="0"/>
              <a:t>Real division of the Bible takes place here</a:t>
            </a:r>
          </a:p>
          <a:p>
            <a:pPr lvl="0"/>
            <a:r>
              <a:rPr lang="en-US" sz="4400" dirty="0"/>
              <a:t>Prior to Genesis 3:6, the earth was essentially Heaven materialized</a:t>
            </a:r>
          </a:p>
          <a:p>
            <a:pPr lvl="1"/>
            <a:r>
              <a:rPr lang="en-US" sz="4000" dirty="0"/>
              <a:t>Perfect and free from sin</a:t>
            </a:r>
          </a:p>
          <a:p>
            <a:pPr lvl="0"/>
            <a:r>
              <a:rPr lang="en-US" sz="4400" dirty="0"/>
              <a:t>This all changed at Genesis 3:6</a:t>
            </a:r>
          </a:p>
        </p:txBody>
      </p:sp>
      <p:sp>
        <p:nvSpPr>
          <p:cNvPr id="4" name="Slide Number Placeholder 3"/>
          <p:cNvSpPr>
            <a:spLocks noGrp="1"/>
          </p:cNvSpPr>
          <p:nvPr>
            <p:ph type="sldNum" sz="quarter" idx="12"/>
          </p:nvPr>
        </p:nvSpPr>
        <p:spPr/>
        <p:txBody>
          <a:bodyPr/>
          <a:lstStyle/>
          <a:p>
            <a:fld id="{CE57D7C9-B780-4B7A-B3F9-246E932CF41F}" type="slidenum">
              <a:rPr lang="en-US" smtClean="0"/>
              <a:t>5</a:t>
            </a:fld>
            <a:endParaRPr lang="en-US"/>
          </a:p>
        </p:txBody>
      </p:sp>
    </p:spTree>
    <p:extLst>
      <p:ext uri="{BB962C8B-B14F-4D97-AF65-F5344CB8AC3E}">
        <p14:creationId xmlns:p14="http://schemas.microsoft.com/office/powerpoint/2010/main" val="338129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Satan's Deceptions</a:t>
            </a:r>
          </a:p>
        </p:txBody>
      </p:sp>
      <p:sp>
        <p:nvSpPr>
          <p:cNvPr id="3" name="Text Placeholder 2"/>
          <p:cNvSpPr>
            <a:spLocks noGrp="1"/>
          </p:cNvSpPr>
          <p:nvPr>
            <p:ph type="body" idx="1"/>
          </p:nvPr>
        </p:nvSpPr>
        <p:spPr/>
        <p:txBody>
          <a:bodyPr>
            <a:noAutofit/>
          </a:bodyPr>
          <a:lstStyle/>
          <a:p>
            <a:pPr lvl="0"/>
            <a:r>
              <a:rPr lang="en-US" sz="3400" dirty="0"/>
              <a:t>Genesis 3:1-3 - Now the serpent was more crafty than any beast of the field which the Lord God had made. And he said to the woman, "Indeed, has God said, "You shall not eat from any tree of the garden"? The woman said to the serpent, "From the fruit of the trees of the garden we may eat; 3 but from the fruit of the tree which is in the middle of the garden, God has said, "You shall not eat from it or touch it, or you will die."</a:t>
            </a:r>
          </a:p>
        </p:txBody>
      </p:sp>
      <p:sp>
        <p:nvSpPr>
          <p:cNvPr id="4" name="Slide Number Placeholder 3"/>
          <p:cNvSpPr>
            <a:spLocks noGrp="1"/>
          </p:cNvSpPr>
          <p:nvPr>
            <p:ph type="sldNum" sz="quarter" idx="12"/>
          </p:nvPr>
        </p:nvSpPr>
        <p:spPr/>
        <p:txBody>
          <a:bodyPr/>
          <a:lstStyle/>
          <a:p>
            <a:fld id="{CE57D7C9-B780-4B7A-B3F9-246E932CF41F}" type="slidenum">
              <a:rPr lang="en-US" smtClean="0"/>
              <a:t>6</a:t>
            </a:fld>
            <a:endParaRPr lang="en-US"/>
          </a:p>
        </p:txBody>
      </p:sp>
    </p:spTree>
    <p:extLst>
      <p:ext uri="{BB962C8B-B14F-4D97-AF65-F5344CB8AC3E}">
        <p14:creationId xmlns:p14="http://schemas.microsoft.com/office/powerpoint/2010/main" val="211339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Satan's Deceptions</a:t>
            </a:r>
          </a:p>
        </p:txBody>
      </p:sp>
      <p:sp>
        <p:nvSpPr>
          <p:cNvPr id="3" name="Text Placeholder 2"/>
          <p:cNvSpPr>
            <a:spLocks noGrp="1"/>
          </p:cNvSpPr>
          <p:nvPr>
            <p:ph type="body" idx="1"/>
          </p:nvPr>
        </p:nvSpPr>
        <p:spPr/>
        <p:txBody>
          <a:bodyPr>
            <a:normAutofit/>
          </a:bodyPr>
          <a:lstStyle/>
          <a:p>
            <a:pPr lvl="0"/>
            <a:r>
              <a:rPr lang="en-US" sz="3400" dirty="0"/>
              <a:t>Genesis 3:4-6 - The serpent said to the woman, "You surely will not die! 5 For God knows that in the day you eat from it your eyes will be opened, and you will be like God, knowing good and evil.” 6 When the woman saw that the tree was good for food, and that it was a delight to the eyes, and that the tree was desirable to make one wise, she took from its fruit and ate; and she gave also to her husband with her, and he ate</a:t>
            </a:r>
          </a:p>
        </p:txBody>
      </p:sp>
      <p:sp>
        <p:nvSpPr>
          <p:cNvPr id="4" name="Slide Number Placeholder 3"/>
          <p:cNvSpPr>
            <a:spLocks noGrp="1"/>
          </p:cNvSpPr>
          <p:nvPr>
            <p:ph type="sldNum" sz="quarter" idx="12"/>
          </p:nvPr>
        </p:nvSpPr>
        <p:spPr/>
        <p:txBody>
          <a:bodyPr/>
          <a:lstStyle/>
          <a:p>
            <a:fld id="{CE57D7C9-B780-4B7A-B3F9-246E932CF41F}" type="slidenum">
              <a:rPr lang="en-US" smtClean="0"/>
              <a:t>7</a:t>
            </a:fld>
            <a:endParaRPr lang="en-US"/>
          </a:p>
        </p:txBody>
      </p:sp>
    </p:spTree>
    <p:extLst>
      <p:ext uri="{BB962C8B-B14F-4D97-AF65-F5344CB8AC3E}">
        <p14:creationId xmlns:p14="http://schemas.microsoft.com/office/powerpoint/2010/main" val="294827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Satan's Deceptions</a:t>
            </a:r>
          </a:p>
        </p:txBody>
      </p:sp>
      <p:sp>
        <p:nvSpPr>
          <p:cNvPr id="3" name="Text Placeholder 2"/>
          <p:cNvSpPr>
            <a:spLocks noGrp="1"/>
          </p:cNvSpPr>
          <p:nvPr>
            <p:ph type="body" idx="1"/>
          </p:nvPr>
        </p:nvSpPr>
        <p:spPr/>
        <p:txBody>
          <a:bodyPr>
            <a:normAutofit/>
          </a:bodyPr>
          <a:lstStyle/>
          <a:p>
            <a:pPr lvl="0"/>
            <a:r>
              <a:rPr lang="en-US" sz="3600" dirty="0"/>
              <a:t>1 John 2:15-16 - Do not love the world nor the things in the world. If anyone loves the world, the love of the Father is not in him. 16 For all that is in the world, the lust of the flesh and the lust of the eyes and the boastful pride of life, is not from the Father, but is from the world</a:t>
            </a:r>
          </a:p>
          <a:p>
            <a:pPr lvl="1"/>
            <a:r>
              <a:rPr lang="en-US" sz="3200" dirty="0"/>
              <a:t>Eve saw the tree was good for food, a delight to the eyes, and could make her wise</a:t>
            </a:r>
          </a:p>
        </p:txBody>
      </p:sp>
      <p:sp>
        <p:nvSpPr>
          <p:cNvPr id="4" name="Slide Number Placeholder 3"/>
          <p:cNvSpPr>
            <a:spLocks noGrp="1"/>
          </p:cNvSpPr>
          <p:nvPr>
            <p:ph type="sldNum" sz="quarter" idx="12"/>
          </p:nvPr>
        </p:nvSpPr>
        <p:spPr/>
        <p:txBody>
          <a:bodyPr/>
          <a:lstStyle/>
          <a:p>
            <a:fld id="{CE57D7C9-B780-4B7A-B3F9-246E932CF41F}" type="slidenum">
              <a:rPr lang="en-US" smtClean="0"/>
              <a:t>8</a:t>
            </a:fld>
            <a:endParaRPr lang="en-US"/>
          </a:p>
        </p:txBody>
      </p:sp>
    </p:spTree>
    <p:extLst>
      <p:ext uri="{BB962C8B-B14F-4D97-AF65-F5344CB8AC3E}">
        <p14:creationId xmlns:p14="http://schemas.microsoft.com/office/powerpoint/2010/main" val="26958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Satan's Deceptions</a:t>
            </a:r>
          </a:p>
        </p:txBody>
      </p:sp>
      <p:sp>
        <p:nvSpPr>
          <p:cNvPr id="3" name="Text Placeholder 2"/>
          <p:cNvSpPr>
            <a:spLocks noGrp="1"/>
          </p:cNvSpPr>
          <p:nvPr>
            <p:ph type="body" idx="1"/>
          </p:nvPr>
        </p:nvSpPr>
        <p:spPr/>
        <p:txBody>
          <a:bodyPr>
            <a:normAutofit lnSpcReduction="10000"/>
          </a:bodyPr>
          <a:lstStyle/>
          <a:p>
            <a:pPr lvl="0"/>
            <a:r>
              <a:rPr lang="en-US" sz="4400" dirty="0"/>
              <a:t>What was Satan's accusation of God?</a:t>
            </a:r>
          </a:p>
          <a:p>
            <a:pPr lvl="1"/>
            <a:r>
              <a:rPr lang="en-US" sz="4000" dirty="0"/>
              <a:t>He is a liar</a:t>
            </a:r>
          </a:p>
          <a:p>
            <a:pPr lvl="1"/>
            <a:r>
              <a:rPr lang="en-US" sz="4000" dirty="0"/>
              <a:t>He cannot be trusted</a:t>
            </a:r>
          </a:p>
          <a:p>
            <a:pPr lvl="1"/>
            <a:r>
              <a:rPr lang="en-US" sz="4000" dirty="0"/>
              <a:t>He is denying you of what is rightfully yours to have</a:t>
            </a:r>
          </a:p>
          <a:p>
            <a:pPr lvl="1"/>
            <a:r>
              <a:rPr lang="en-US" sz="4000" dirty="0"/>
              <a:t>He is not worthy of being loved solely because of who He is (same accusation he made in Job)</a:t>
            </a:r>
          </a:p>
        </p:txBody>
      </p:sp>
      <p:sp>
        <p:nvSpPr>
          <p:cNvPr id="4" name="Slide Number Placeholder 3"/>
          <p:cNvSpPr>
            <a:spLocks noGrp="1"/>
          </p:cNvSpPr>
          <p:nvPr>
            <p:ph type="sldNum" sz="quarter" idx="12"/>
          </p:nvPr>
        </p:nvSpPr>
        <p:spPr/>
        <p:txBody>
          <a:bodyPr/>
          <a:lstStyle/>
          <a:p>
            <a:fld id="{CE57D7C9-B780-4B7A-B3F9-246E932CF41F}" type="slidenum">
              <a:rPr lang="en-US" smtClean="0"/>
              <a:t>9</a:t>
            </a:fld>
            <a:endParaRPr lang="en-US"/>
          </a:p>
        </p:txBody>
      </p:sp>
    </p:spTree>
    <p:extLst>
      <p:ext uri="{BB962C8B-B14F-4D97-AF65-F5344CB8AC3E}">
        <p14:creationId xmlns:p14="http://schemas.microsoft.com/office/powerpoint/2010/main" val="200380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2000"/>
                            </p:stCondLst>
                            <p:childTnLst>
                              <p:par>
                                <p:cTn id="18" presetID="10" presetClass="entr" presetSubtype="0" fill="hold" grpId="0" nodeType="afterEffect">
                                  <p:stCondLst>
                                    <p:cond delay="10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3500"/>
                            </p:stCondLst>
                            <p:childTnLst>
                              <p:par>
                                <p:cTn id="22" presetID="10" presetClass="entr" presetSubtype="0" fill="hold" grpId="0" nodeType="afterEffect">
                                  <p:stCondLst>
                                    <p:cond delay="10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NorthBrevardClassPresentationTheme</Template>
  <TotalTime>84</TotalTime>
  <Words>1281</Words>
  <Application>Microsoft Office PowerPoint</Application>
  <PresentationFormat>On-screen Show (4:3)</PresentationFormat>
  <Paragraphs>108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NorthBrevardClassPresentationTheme</vt:lpstr>
      <vt:lpstr>PowerPoint Presentation</vt:lpstr>
      <vt:lpstr>Goals of Our Study</vt:lpstr>
      <vt:lpstr>Recap</vt:lpstr>
      <vt:lpstr>Background of Redemption</vt:lpstr>
      <vt:lpstr>Genesis 3:6</vt:lpstr>
      <vt:lpstr>Satan's Deceptions</vt:lpstr>
      <vt:lpstr>Satan's Deceptions</vt:lpstr>
      <vt:lpstr>Satan's Deceptions</vt:lpstr>
      <vt:lpstr>Satan's Deceptions</vt:lpstr>
      <vt:lpstr>Sin - The Source of All Suffering</vt:lpstr>
      <vt:lpstr>God Is Not To Blame</vt:lpstr>
      <vt:lpstr>God Is Not To Blame</vt:lpstr>
      <vt:lpstr>How does knowing this help us?</vt:lpstr>
      <vt:lpstr>Sin Changed Everything for Mankind</vt:lpstr>
      <vt:lpstr>Sin Changed Everything for Mankind</vt:lpstr>
      <vt:lpstr>Sin Changed Everything for Mankind</vt:lpstr>
      <vt:lpstr>The First Gospel Sermon?</vt:lpstr>
      <vt:lpstr>First Gospel Sermon Is Preached</vt:lpstr>
      <vt:lpstr>First Gospel Sermon Is Preached</vt:lpstr>
      <vt:lpstr>Summary</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17</cp:revision>
  <dcterms:created xsi:type="dcterms:W3CDTF">2016-03-01T03:15:57Z</dcterms:created>
  <dcterms:modified xsi:type="dcterms:W3CDTF">2016-03-02T21:19:23Z</dcterms:modified>
</cp:coreProperties>
</file>