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31"/>
  </p:notesMasterIdLst>
  <p:sldIdLst>
    <p:sldId id="275" r:id="rId2"/>
    <p:sldId id="448" r:id="rId3"/>
    <p:sldId id="258" r:id="rId4"/>
    <p:sldId id="279" r:id="rId5"/>
    <p:sldId id="357" r:id="rId6"/>
    <p:sldId id="587" r:id="rId7"/>
    <p:sldId id="588" r:id="rId8"/>
    <p:sldId id="595" r:id="rId9"/>
    <p:sldId id="591" r:id="rId10"/>
    <p:sldId id="596" r:id="rId11"/>
    <p:sldId id="592" r:id="rId12"/>
    <p:sldId id="597" r:id="rId13"/>
    <p:sldId id="593" r:id="rId14"/>
    <p:sldId id="598" r:id="rId15"/>
    <p:sldId id="594" r:id="rId16"/>
    <p:sldId id="589" r:id="rId17"/>
    <p:sldId id="590" r:id="rId18"/>
    <p:sldId id="599" r:id="rId19"/>
    <p:sldId id="600" r:id="rId20"/>
    <p:sldId id="601" r:id="rId21"/>
    <p:sldId id="602" r:id="rId22"/>
    <p:sldId id="603" r:id="rId23"/>
    <p:sldId id="604" r:id="rId24"/>
    <p:sldId id="605" r:id="rId25"/>
    <p:sldId id="606" r:id="rId26"/>
    <p:sldId id="609" r:id="rId27"/>
    <p:sldId id="607" r:id="rId28"/>
    <p:sldId id="610" r:id="rId29"/>
    <p:sldId id="61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61BF9A-E904-40B4-8AC2-4D64CE4F16C4}">
          <p14:sldIdLst>
            <p14:sldId id="275"/>
            <p14:sldId id="448"/>
            <p14:sldId id="258"/>
            <p14:sldId id="279"/>
            <p14:sldId id="357"/>
            <p14:sldId id="587"/>
            <p14:sldId id="588"/>
            <p14:sldId id="595"/>
            <p14:sldId id="591"/>
            <p14:sldId id="596"/>
            <p14:sldId id="592"/>
            <p14:sldId id="597"/>
            <p14:sldId id="593"/>
            <p14:sldId id="598"/>
            <p14:sldId id="594"/>
            <p14:sldId id="589"/>
            <p14:sldId id="590"/>
            <p14:sldId id="599"/>
            <p14:sldId id="600"/>
            <p14:sldId id="601"/>
            <p14:sldId id="602"/>
            <p14:sldId id="603"/>
            <p14:sldId id="604"/>
            <p14:sldId id="605"/>
            <p14:sldId id="606"/>
            <p14:sldId id="609"/>
            <p14:sldId id="607"/>
            <p14:sldId id="610"/>
            <p14:sldId id="61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38" autoAdjust="0"/>
    <p:restoredTop sz="94280" autoAdjust="0"/>
  </p:normalViewPr>
  <p:slideViewPr>
    <p:cSldViewPr snapToGrid="0">
      <p:cViewPr varScale="1">
        <p:scale>
          <a:sx n="68" d="100"/>
          <a:sy n="68" d="100"/>
        </p:scale>
        <p:origin x="9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F2262-2A9E-451F-9E24-F8AAC0EB7396}" type="datetimeFigureOut">
              <a:rPr lang="en-US" smtClean="0"/>
              <a:t>11/2/2016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43EF2-8529-4002-8C42-BD6AE2803ADF}" type="slidenum">
              <a:rPr lang="en-US" smtClean="0"/>
              <a:t>‹#›</a:t>
            </a:fld>
            <a:endParaRPr lang="en-US" dirty="0"/>
          </a:p>
        </p:txBody>
      </p:sp>
    </p:spTree>
    <p:extLst>
      <p:ext uri="{BB962C8B-B14F-4D97-AF65-F5344CB8AC3E}">
        <p14:creationId xmlns:p14="http://schemas.microsoft.com/office/powerpoint/2010/main" val="63193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00436F1-67D7-45E4-9658-6DA5A800C4FE}" type="datetime1">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86195023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D47E1-944A-4B0D-82B3-5E1DF039246A}" type="datetime1">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785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E515A8-4B47-4514-A86F-A8BBE4230C31}" type="datetime1">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66929685"/>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943" y="-13700"/>
            <a:ext cx="8712925" cy="810530"/>
          </a:xfrm>
        </p:spPr>
        <p:txBody>
          <a:bodyPr>
            <a:no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195943" y="796830"/>
            <a:ext cx="8712926" cy="540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47865-B1A8-40CD-9701-8BD044B0C3E3}" type="datetime1">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r>
              <a:rPr lang="en-US" dirty="0"/>
              <a:t>Slide </a:t>
            </a:r>
            <a:fld id="{CE57D7C9-B780-4B7A-B3F9-246E932CF41F}" type="slidenum">
              <a:rPr lang="en-US" smtClean="0"/>
              <a:pPr/>
              <a:t>‹#›</a:t>
            </a:fld>
            <a:endParaRPr lang="en-US" dirty="0"/>
          </a:p>
        </p:txBody>
      </p:sp>
      <p:cxnSp>
        <p:nvCxnSpPr>
          <p:cNvPr id="9" name="Straight Connector 8"/>
          <p:cNvCxnSpPr/>
          <p:nvPr userDrawn="1"/>
        </p:nvCxnSpPr>
        <p:spPr>
          <a:xfrm>
            <a:off x="195943" y="692329"/>
            <a:ext cx="87129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80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328BB-44FC-4724-A8AE-BBC1AFCFA220}" type="datetime1">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9602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9E3F08-B46A-42F2-8CDB-77E8F07C1D4E}" type="datetime1">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832305924"/>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2A1A1-D7E0-44CA-91C6-866B0C61AFE0}" type="datetime1">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13971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506B5E-D898-4CAE-9A41-DEB457E79A7A}" type="datetime1">
              <a:rPr lang="en-US" smtClean="0"/>
              <a:t>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09049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86B5FD-FDC9-4494-B26A-4024CBE89CB4}" type="datetime1">
              <a:rPr lang="en-US" smtClean="0"/>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9443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6D62A-9321-4418-B6D7-1CD6B5441B91}" type="datetime1">
              <a:rPr lang="en-US" smtClean="0"/>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222233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36DCE89-C4E6-43DB-8B5F-DB4B43310AA7}" type="datetime1">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29326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6C2B0F7-B9BB-4805-A7D6-904D1123CB89}" type="datetime1">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40005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901687-68E7-4E7D-A99C-E28211831FBC}" type="datetime1">
              <a:rPr lang="en-US" smtClean="0"/>
              <a:t>11/2/2016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49101343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522" y="1504123"/>
            <a:ext cx="9011478" cy="3631763"/>
          </a:xfrm>
          <a:prstGeom prst="rect">
            <a:avLst/>
          </a:prstGeom>
          <a:noFill/>
        </p:spPr>
        <p:txBody>
          <a:bodyPr wrap="square" rtlCol="0">
            <a:spAutoFit/>
          </a:bodyPr>
          <a:lstStyle/>
          <a:p>
            <a:pPr algn="ctr"/>
            <a:r>
              <a:rPr lang="en-US" sz="11500" dirty="0">
                <a:solidFill>
                  <a:srgbClr val="FFFF00"/>
                </a:solidFill>
              </a:rPr>
              <a:t>Scheme of Redemption</a:t>
            </a:r>
          </a:p>
        </p:txBody>
      </p:sp>
    </p:spTree>
    <p:extLst>
      <p:ext uri="{BB962C8B-B14F-4D97-AF65-F5344CB8AC3E}">
        <p14:creationId xmlns:p14="http://schemas.microsoft.com/office/powerpoint/2010/main" val="357840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covenant with Israel</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Exodus 23:23-24 – For My angel will go before you and bring you in to the land of the Amorites, the Hittites, the </a:t>
            </a:r>
            <a:r>
              <a:rPr lang="en-US" sz="4000" dirty="0" err="1"/>
              <a:t>Perizzites</a:t>
            </a:r>
            <a:r>
              <a:rPr lang="en-US" sz="4000" dirty="0"/>
              <a:t>, the Canaanites, the </a:t>
            </a:r>
            <a:r>
              <a:rPr lang="en-US" sz="4000" dirty="0" err="1"/>
              <a:t>Hivites</a:t>
            </a:r>
            <a:r>
              <a:rPr lang="en-US" sz="4000" dirty="0"/>
              <a:t> and the </a:t>
            </a:r>
            <a:r>
              <a:rPr lang="en-US" sz="4000" dirty="0" err="1"/>
              <a:t>Jebusites</a:t>
            </a:r>
            <a:r>
              <a:rPr lang="en-US" sz="4000" dirty="0"/>
              <a:t>; and </a:t>
            </a:r>
            <a:r>
              <a:rPr lang="en-US" sz="4000" u="sng" dirty="0"/>
              <a:t>I will completely destroy them</a:t>
            </a:r>
            <a:r>
              <a:rPr lang="en-US" sz="4000" dirty="0"/>
              <a:t>. You shall not worship their gods, nor serve them, nor do according to their deeds; but you shall utterly overthrow them and break their sacred pillars in pieces.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10</a:t>
            </a:fld>
            <a:endParaRPr lang="en-US" dirty="0"/>
          </a:p>
        </p:txBody>
      </p:sp>
    </p:spTree>
    <p:extLst>
      <p:ext uri="{BB962C8B-B14F-4D97-AF65-F5344CB8AC3E}">
        <p14:creationId xmlns:p14="http://schemas.microsoft.com/office/powerpoint/2010/main" val="3826592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covenant with Israel</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600" dirty="0"/>
              <a:t>Exodus 23:25-28 – But you shall serve the Lord your God, and He will bless your bread and your water; and I will remove sickness from your midst. There shall be no one miscarrying or barren in your land; I will fulfill the number of your days. I will send My terror ahead of you, and throw into confusion all the people among whom you come, and I will make all your enemies turn their backs to you. I will send hornets ahead of you so that they will drive out the </a:t>
            </a:r>
            <a:r>
              <a:rPr lang="en-US" sz="3600" dirty="0" err="1"/>
              <a:t>Hivites</a:t>
            </a:r>
            <a:r>
              <a:rPr lang="en-US" sz="3600" dirty="0"/>
              <a:t>, the Canaanites, and the Hittites before you.</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11</a:t>
            </a:fld>
            <a:endParaRPr lang="en-US" dirty="0"/>
          </a:p>
        </p:txBody>
      </p:sp>
    </p:spTree>
    <p:extLst>
      <p:ext uri="{BB962C8B-B14F-4D97-AF65-F5344CB8AC3E}">
        <p14:creationId xmlns:p14="http://schemas.microsoft.com/office/powerpoint/2010/main" val="117470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covenant with Israel</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600" dirty="0"/>
              <a:t>Exodus 23:25-28 – But you shall serve the Lord your God, and </a:t>
            </a:r>
            <a:r>
              <a:rPr lang="en-US" sz="3600" u="sng" dirty="0"/>
              <a:t>He will bless your bread and your water</a:t>
            </a:r>
            <a:r>
              <a:rPr lang="en-US" sz="3600" dirty="0"/>
              <a:t>; and </a:t>
            </a:r>
            <a:r>
              <a:rPr lang="en-US" sz="3600" u="sng" dirty="0"/>
              <a:t>I will remove sickness from your midst. There shall be no one miscarrying or barren in your land</a:t>
            </a:r>
            <a:r>
              <a:rPr lang="en-US" sz="3600" dirty="0"/>
              <a:t>; I will </a:t>
            </a:r>
            <a:r>
              <a:rPr lang="en-US" sz="3600" u="sng" dirty="0"/>
              <a:t>fulfill the number of your days</a:t>
            </a:r>
            <a:r>
              <a:rPr lang="en-US" sz="3600" dirty="0"/>
              <a:t>. I will send My terror ahead of you, and throw into confusion all the people among whom you come, and </a:t>
            </a:r>
            <a:r>
              <a:rPr lang="en-US" sz="3600" u="sng" dirty="0"/>
              <a:t>I will make all your enemies turn their backs to you</a:t>
            </a:r>
            <a:r>
              <a:rPr lang="en-US" sz="3600" dirty="0"/>
              <a:t>. I will </a:t>
            </a:r>
            <a:r>
              <a:rPr lang="en-US" sz="3600" u="sng" dirty="0"/>
              <a:t>send hornets</a:t>
            </a:r>
            <a:r>
              <a:rPr lang="en-US" sz="3600" dirty="0"/>
              <a:t> ahead of you so that they will drive out the </a:t>
            </a:r>
            <a:r>
              <a:rPr lang="en-US" sz="3600" dirty="0" err="1"/>
              <a:t>Hivites</a:t>
            </a:r>
            <a:r>
              <a:rPr lang="en-US" sz="3600" dirty="0"/>
              <a:t>, the Canaanites, and the Hittites before you.</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12</a:t>
            </a:fld>
            <a:endParaRPr lang="en-US" dirty="0"/>
          </a:p>
        </p:txBody>
      </p:sp>
    </p:spTree>
    <p:extLst>
      <p:ext uri="{BB962C8B-B14F-4D97-AF65-F5344CB8AC3E}">
        <p14:creationId xmlns:p14="http://schemas.microsoft.com/office/powerpoint/2010/main" val="6337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covenant with Israel</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Exodus 23:29-32 – I will not drive them out before you in a single year, that the land may not become desolate and the beasts of the field become too numerous for you. I will drive them out before you little by little, until you become fruitful and take possession of the land. I will fix your boundary from the Red Sea to the sea of the Philistines, and from the wilderness to the River Euphrates; for I will deliver the inhabitants of the land into your hand, and you will drive them out before you. You shall make no covenant with them or with their gods. They shall not live in your land, because they will make you sin against Me; for if you serve their gods, it will surely be a snare to you.”</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13</a:t>
            </a:fld>
            <a:endParaRPr lang="en-US" dirty="0"/>
          </a:p>
        </p:txBody>
      </p:sp>
    </p:spTree>
    <p:extLst>
      <p:ext uri="{BB962C8B-B14F-4D97-AF65-F5344CB8AC3E}">
        <p14:creationId xmlns:p14="http://schemas.microsoft.com/office/powerpoint/2010/main" val="238375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covenant with Israel</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Exodus 23:29-32 – I will not drive them out before you in a single year, </a:t>
            </a:r>
            <a:r>
              <a:rPr lang="en-US" sz="3200" u="sng" dirty="0"/>
              <a:t>that the land may not become desolate and the beasts of the field become too numerous for you</a:t>
            </a:r>
            <a:r>
              <a:rPr lang="en-US" sz="3200" dirty="0"/>
              <a:t>. I will drive them out before you </a:t>
            </a:r>
            <a:r>
              <a:rPr lang="en-US" sz="3200" u="sng" dirty="0"/>
              <a:t>little by little, until you become fruitful and take possession of the land</a:t>
            </a:r>
            <a:r>
              <a:rPr lang="en-US" sz="3200" dirty="0"/>
              <a:t>. </a:t>
            </a:r>
            <a:r>
              <a:rPr lang="en-US" sz="3200" u="sng" dirty="0"/>
              <a:t>I will fix your boundary</a:t>
            </a:r>
            <a:r>
              <a:rPr lang="en-US" sz="3200" dirty="0"/>
              <a:t> from the Red Sea to the sea of the Philistines, and from the wilderness to the River Euphrates; for </a:t>
            </a:r>
            <a:r>
              <a:rPr lang="en-US" sz="3200" u="sng" dirty="0"/>
              <a:t>I will deliver the inhabitants of the land into your hand</a:t>
            </a:r>
            <a:r>
              <a:rPr lang="en-US" sz="3200" dirty="0"/>
              <a:t>, and you will drive them out before you. You shall make no covenant with them or with their gods. They shall not live in your land, because they will make you sin against Me; for if you serve their gods, it will surely be a snare to you.”</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14</a:t>
            </a:fld>
            <a:endParaRPr lang="en-US" dirty="0"/>
          </a:p>
        </p:txBody>
      </p:sp>
    </p:spTree>
    <p:extLst>
      <p:ext uri="{BB962C8B-B14F-4D97-AF65-F5344CB8AC3E}">
        <p14:creationId xmlns:p14="http://schemas.microsoft.com/office/powerpoint/2010/main" val="319154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Israel affirms their obedience</a:t>
            </a:r>
          </a:p>
        </p:txBody>
      </p:sp>
      <p:sp>
        <p:nvSpPr>
          <p:cNvPr id="3" name="Text Placeholder 2"/>
          <p:cNvSpPr>
            <a:spLocks noGrp="1"/>
          </p:cNvSpPr>
          <p:nvPr>
            <p:ph type="body" idx="1"/>
          </p:nvPr>
        </p:nvSpPr>
        <p:spPr>
          <a:xfrm>
            <a:off x="0" y="689318"/>
            <a:ext cx="9144000" cy="6168682"/>
          </a:xfrm>
        </p:spPr>
        <p:txBody>
          <a:bodyPr>
            <a:noAutofit/>
          </a:bodyPr>
          <a:lstStyle/>
          <a:p>
            <a:r>
              <a:rPr lang="en-US" sz="3600" dirty="0"/>
              <a:t>Exodus 24:3-5 – Then Moses came and recounted to the people all the words of the Lord and all the ordinances; and all the people answered with one voice and said, “All the words which the Lord has spoken we will do!” Moses wrote down all the words of the Lord. Then he arose early in the morning, and built an altar at the foot of the mountain with twelve pillars for the twelve tribes of Israel. He sent young men of the sons of Israel, and they offered burnt offerings and sacrificed young bulls as peace offerings to the Lord.</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15</a:t>
            </a:fld>
            <a:endParaRPr lang="en-US" dirty="0"/>
          </a:p>
        </p:txBody>
      </p:sp>
    </p:spTree>
    <p:extLst>
      <p:ext uri="{BB962C8B-B14F-4D97-AF65-F5344CB8AC3E}">
        <p14:creationId xmlns:p14="http://schemas.microsoft.com/office/powerpoint/2010/main" val="255516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Israel affirms their obedience</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900" dirty="0"/>
              <a:t>Exodus 24:6-8 – Moses took half of the blood and put it in basins, and the other half of the blood he sprinkled on the altar. Then he took the book of the covenant and read it in the hearing of the people; and they said, “All that the Lord has spoken we will do, and we will be obedient!” So Moses took the blood and sprinkled it on the people, and said, “Behold the blood of the covenant, which the Lord has made with you in accordance with all these words.”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16</a:t>
            </a:fld>
            <a:endParaRPr lang="en-US" dirty="0"/>
          </a:p>
        </p:txBody>
      </p:sp>
    </p:spTree>
    <p:extLst>
      <p:ext uri="{BB962C8B-B14F-4D97-AF65-F5344CB8AC3E}">
        <p14:creationId xmlns:p14="http://schemas.microsoft.com/office/powerpoint/2010/main" val="270700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Israel affirms their obedience</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600" dirty="0"/>
              <a:t>End of Exodus 24, Moses, Aaron, </a:t>
            </a:r>
            <a:r>
              <a:rPr lang="en-US" sz="3600" dirty="0" err="1"/>
              <a:t>Nadab</a:t>
            </a:r>
            <a:r>
              <a:rPr lang="en-US" sz="3600" dirty="0"/>
              <a:t>, </a:t>
            </a:r>
            <a:r>
              <a:rPr lang="en-US" sz="3600" dirty="0" err="1"/>
              <a:t>Abihu</a:t>
            </a:r>
            <a:r>
              <a:rPr lang="en-US" sz="3600" dirty="0"/>
              <a:t>, and 70 elders of Israel share a meal, with some form of God literally standing in their presence</a:t>
            </a:r>
          </a:p>
          <a:p>
            <a:r>
              <a:rPr lang="en-US" sz="3600" dirty="0"/>
              <a:t>God summons Moses up to the mountain to get the law written on tablets of stone</a:t>
            </a:r>
          </a:p>
          <a:p>
            <a:pPr lvl="1"/>
            <a:r>
              <a:rPr lang="en-US" sz="3600" dirty="0"/>
              <a:t>“Come up to Me on the mountain and remain there, and I will give you the stone tablets with the law and the commandment which I have written for their instruction.”</a:t>
            </a:r>
          </a:p>
          <a:p>
            <a:r>
              <a:rPr lang="en-US" sz="3600" dirty="0"/>
              <a:t>Moses is up on the mountain for 40 days and 40 nights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17</a:t>
            </a:fld>
            <a:endParaRPr lang="en-US" dirty="0"/>
          </a:p>
        </p:txBody>
      </p:sp>
    </p:spTree>
    <p:extLst>
      <p:ext uri="{BB962C8B-B14F-4D97-AF65-F5344CB8AC3E}">
        <p14:creationId xmlns:p14="http://schemas.microsoft.com/office/powerpoint/2010/main" val="374826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tabernacle and its items</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900" dirty="0"/>
              <a:t>Exodus 25-31 – God spends all of this informing Moses how the tabernacle is to be built</a:t>
            </a:r>
          </a:p>
          <a:p>
            <a:r>
              <a:rPr lang="en-US" sz="3900" dirty="0"/>
              <a:t>What was the purpose of the tabernacle?</a:t>
            </a:r>
          </a:p>
          <a:p>
            <a:r>
              <a:rPr lang="en-US" sz="3900" dirty="0"/>
              <a:t>It’s where God would meet with Israel - Exodus 29:45-46 - I will dwell among the sons of Israel and will be their God. They shall know that I am the Lord their God who brought them out of the land of Egypt, that I might dwell among them; I am the Lord their God.</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18</a:t>
            </a:fld>
            <a:endParaRPr lang="en-US" dirty="0"/>
          </a:p>
        </p:txBody>
      </p:sp>
    </p:spTree>
    <p:extLst>
      <p:ext uri="{BB962C8B-B14F-4D97-AF65-F5344CB8AC3E}">
        <p14:creationId xmlns:p14="http://schemas.microsoft.com/office/powerpoint/2010/main" val="63781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tabernacle and its items</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4800" dirty="0"/>
              <a:t>Plans and design:</a:t>
            </a:r>
          </a:p>
          <a:p>
            <a:pPr lvl="1"/>
            <a:r>
              <a:rPr lang="en-US" sz="4400" dirty="0"/>
              <a:t>Design of the Ark of the Covenant - "There I will meet with you; and from above the mercy seat, from between the two cherubim which are upon the ark of the testimony, I will speak to you about all that I will give you in commandment for the sons of Israel"</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19</a:t>
            </a:fld>
            <a:endParaRPr lang="en-US" dirty="0"/>
          </a:p>
        </p:txBody>
      </p:sp>
    </p:spTree>
    <p:extLst>
      <p:ext uri="{BB962C8B-B14F-4D97-AF65-F5344CB8AC3E}">
        <p14:creationId xmlns:p14="http://schemas.microsoft.com/office/powerpoint/2010/main" val="101072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Our Study</a:t>
            </a:r>
          </a:p>
        </p:txBody>
      </p:sp>
      <p:sp>
        <p:nvSpPr>
          <p:cNvPr id="3" name="Text Placeholder 2"/>
          <p:cNvSpPr>
            <a:spLocks noGrp="1"/>
          </p:cNvSpPr>
          <p:nvPr>
            <p:ph type="body" idx="1"/>
          </p:nvPr>
        </p:nvSpPr>
        <p:spPr/>
        <p:txBody>
          <a:bodyPr>
            <a:noAutofit/>
          </a:bodyPr>
          <a:lstStyle/>
          <a:p>
            <a:pPr lvl="0"/>
            <a:r>
              <a:rPr lang="en-US" sz="3400" dirty="0"/>
              <a:t>To learn how God moved from man's problem of sin to His solution of Jesus on the cross</a:t>
            </a:r>
          </a:p>
          <a:p>
            <a:pPr lvl="0"/>
            <a:r>
              <a:rPr lang="en-US" sz="3400" dirty="0"/>
              <a:t>To understand how everything in the scriptures relates to, and points to, Jesus and the cross</a:t>
            </a:r>
          </a:p>
          <a:p>
            <a:pPr lvl="0"/>
            <a:r>
              <a:rPr lang="en-US" sz="3400" dirty="0"/>
              <a:t>To understand how everything in the Bible reveals God to mankind who He is and what He is like</a:t>
            </a:r>
          </a:p>
          <a:p>
            <a:pPr lvl="0"/>
            <a:r>
              <a:rPr lang="en-US" sz="3400" dirty="0"/>
              <a:t>Get a better understanding of how we got here tonight on the orange carpet</a:t>
            </a:r>
          </a:p>
        </p:txBody>
      </p:sp>
      <p:sp>
        <p:nvSpPr>
          <p:cNvPr id="4" name="Slide Number Placeholder 3"/>
          <p:cNvSpPr>
            <a:spLocks noGrp="1"/>
          </p:cNvSpPr>
          <p:nvPr>
            <p:ph type="sldNum" sz="quarter" idx="12"/>
          </p:nvPr>
        </p:nvSpPr>
        <p:spPr/>
        <p:txBody>
          <a:bodyPr/>
          <a:lstStyle/>
          <a:p>
            <a:r>
              <a:rPr lang="en-US" dirty="0"/>
              <a:t>Slide </a:t>
            </a:r>
            <a:fld id="{CE57D7C9-B780-4B7A-B3F9-246E932CF41F}" type="slidenum">
              <a:rPr lang="en-US" smtClean="0"/>
              <a:pPr/>
              <a:t>2</a:t>
            </a:fld>
            <a:endParaRPr lang="en-US" dirty="0"/>
          </a:p>
        </p:txBody>
      </p:sp>
    </p:spTree>
    <p:extLst>
      <p:ext uri="{BB962C8B-B14F-4D97-AF65-F5344CB8AC3E}">
        <p14:creationId xmlns:p14="http://schemas.microsoft.com/office/powerpoint/2010/main" val="305461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tabernacle and its items</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4800" dirty="0"/>
              <a:t>Plans and design:</a:t>
            </a:r>
          </a:p>
          <a:p>
            <a:pPr lvl="1"/>
            <a:r>
              <a:rPr lang="en-US" sz="4400" dirty="0"/>
              <a:t>Design of items for the Tabernacle</a:t>
            </a:r>
          </a:p>
          <a:p>
            <a:pPr lvl="1"/>
            <a:r>
              <a:rPr lang="en-US" sz="4400" dirty="0"/>
              <a:t>Design of the tabernacle</a:t>
            </a:r>
          </a:p>
          <a:p>
            <a:pPr lvl="1"/>
            <a:r>
              <a:rPr lang="en-US" sz="4400" dirty="0"/>
              <a:t>Priestly garments</a:t>
            </a:r>
          </a:p>
          <a:p>
            <a:pPr lvl="1"/>
            <a:r>
              <a:rPr lang="en-US" sz="4400" dirty="0"/>
              <a:t>Consecration of the priests and the sacrifices for the consecration</a:t>
            </a:r>
          </a:p>
          <a:p>
            <a:pPr lvl="1"/>
            <a:r>
              <a:rPr lang="en-US" sz="4400" dirty="0"/>
              <a:t>Food of the priests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20</a:t>
            </a:fld>
            <a:endParaRPr lang="en-US" dirty="0"/>
          </a:p>
        </p:txBody>
      </p:sp>
    </p:spTree>
    <p:extLst>
      <p:ext uri="{BB962C8B-B14F-4D97-AF65-F5344CB8AC3E}">
        <p14:creationId xmlns:p14="http://schemas.microsoft.com/office/powerpoint/2010/main" val="40455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golden calf</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Exodus 32:1-2 – Now when the people saw that Moses delayed to come down from the mountain, the people assembled about Aaron and said to him, “Come, make us a god who will go before us; as for this Moses, the man who brought us up from the land of Egypt, we do not know what has become of him.” Aaron said to them, “Tear off the gold rings which are in the ears of your wives, your sons, and your daughters, and bring them to me.”</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21</a:t>
            </a:fld>
            <a:endParaRPr lang="en-US" dirty="0"/>
          </a:p>
        </p:txBody>
      </p:sp>
    </p:spTree>
    <p:extLst>
      <p:ext uri="{BB962C8B-B14F-4D97-AF65-F5344CB8AC3E}">
        <p14:creationId xmlns:p14="http://schemas.microsoft.com/office/powerpoint/2010/main" val="14736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golden calf</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460" dirty="0"/>
              <a:t>Exodus 32:3-6</a:t>
            </a:r>
            <a:r>
              <a:rPr lang="en-US" sz="3600" dirty="0"/>
              <a:t> – </a:t>
            </a:r>
            <a:r>
              <a:rPr lang="en-US" sz="3460" dirty="0"/>
              <a:t>Then all the people tore off the gold rings which were in their ears and brought them to Aaron. He took this from their hand, and fashioned it with a graving tool and made it into a molten calf; and they said, “This is your god, O Israel, who brought you up from the land of Egypt.” Now when Aaron saw this, he built an altar before it; and Aaron made a proclamation and said, “Tomorrow shall be a feast to the Lord.” So the next day they rose early and offered burnt offerings, and brought peace offerings; and the people sat down to eat and to drink, and rose up to play.</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22</a:t>
            </a:fld>
            <a:endParaRPr lang="en-US" dirty="0"/>
          </a:p>
        </p:txBody>
      </p:sp>
    </p:spTree>
    <p:extLst>
      <p:ext uri="{BB962C8B-B14F-4D97-AF65-F5344CB8AC3E}">
        <p14:creationId xmlns:p14="http://schemas.microsoft.com/office/powerpoint/2010/main" val="407888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golden calf</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900" dirty="0"/>
              <a:t>What was the reason that the people did this?</a:t>
            </a:r>
          </a:p>
          <a:p>
            <a:pPr lvl="1"/>
            <a:r>
              <a:rPr lang="en-US" sz="3600" dirty="0"/>
              <a:t>Moses has been gone for 40 days, we can’t go up on the mountain to see where he is, so we have to take matters into our own hands</a:t>
            </a:r>
          </a:p>
          <a:p>
            <a:r>
              <a:rPr lang="en-US" sz="3900" dirty="0"/>
              <a:t>Can we sometimes be guilty of such things?</a:t>
            </a:r>
          </a:p>
          <a:p>
            <a:pPr lvl="1"/>
            <a:r>
              <a:rPr lang="en-US" sz="3600" dirty="0"/>
              <a:t>Isaiah 40:31 – Yet those who wait for the Lord will gain new strength; They will mount up with wings like eagles, they will run and not get tired, they will walk and not become weary</a:t>
            </a:r>
            <a:endParaRPr lang="en-US" sz="40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23</a:t>
            </a:fld>
            <a:endParaRPr lang="en-US" dirty="0"/>
          </a:p>
        </p:txBody>
      </p:sp>
    </p:spTree>
    <p:extLst>
      <p:ext uri="{BB962C8B-B14F-4D97-AF65-F5344CB8AC3E}">
        <p14:creationId xmlns:p14="http://schemas.microsoft.com/office/powerpoint/2010/main" val="5572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responds to golden calf</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300" dirty="0"/>
              <a:t>Exodus 32:7-10 – Then the Lord spoke to Moses, “Go down at once, for your people, whom you brought up from the land of Egypt, have corrupted themselves. They have quickly turned aside from the way which I commanded them. They have made for themselves a molten calf, and have worshiped it and have sacrificed to it and said, ‘This is your god, O Israel, who brought you up from the land of Egypt!’” The Lord said to Moses, “I have seen this people, and behold, they are an obstinate people. Now then let Me alone, that My anger may burn against them and that I may destroy them; and I will make of you a great nation.”</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24</a:t>
            </a:fld>
            <a:endParaRPr lang="en-US" dirty="0"/>
          </a:p>
        </p:txBody>
      </p:sp>
    </p:spTree>
    <p:extLst>
      <p:ext uri="{BB962C8B-B14F-4D97-AF65-F5344CB8AC3E}">
        <p14:creationId xmlns:p14="http://schemas.microsoft.com/office/powerpoint/2010/main" val="334225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responds to golden calf</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300" dirty="0"/>
              <a:t>Exodus 32:7-10 – Then the Lord spoke to Moses, “Go down at once, for your people, whom you brought up from the land of Egypt, have corrupted themselves. They have quickly turned aside from the way which I commanded them. They have made for themselves a molten calf, and have worshiped it and have sacrificed to it and said, ‘This is your god, O Israel, who brought you up from the land of Egypt!’” The Lord said to Moses, “I have seen this people, and behold, they are an obstinate people. Now then let Me alone, that My anger may burn against them and that I may destroy them; and </a:t>
            </a:r>
            <a:r>
              <a:rPr lang="en-US" sz="3300" u="sng" dirty="0"/>
              <a:t>I will make of you a great nation</a:t>
            </a:r>
            <a:r>
              <a:rPr lang="en-US" sz="3300" dirty="0"/>
              <a:t>.”</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25</a:t>
            </a:fld>
            <a:endParaRPr lang="en-US" dirty="0"/>
          </a:p>
        </p:txBody>
      </p:sp>
    </p:spTree>
    <p:extLst>
      <p:ext uri="{BB962C8B-B14F-4D97-AF65-F5344CB8AC3E}">
        <p14:creationId xmlns:p14="http://schemas.microsoft.com/office/powerpoint/2010/main" val="54849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Moses’s entreaty</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Exodus 32:11-12 - Then Moses entreated the Lord his God, and said, “O Lord, why does Your anger burn against Your people whom You have brought out from the land of Egypt with great power and with a mighty hand? Why should the Egyptians speak, saying, ‘With evil intent He brought them out to kill them in the mountains and to destroy them from the face of the earth’? Turn from Your burning anger and change Your mind about doing harm to Your people.</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26</a:t>
            </a:fld>
            <a:endParaRPr lang="en-US" dirty="0"/>
          </a:p>
        </p:txBody>
      </p:sp>
    </p:spTree>
    <p:extLst>
      <p:ext uri="{BB962C8B-B14F-4D97-AF65-F5344CB8AC3E}">
        <p14:creationId xmlns:p14="http://schemas.microsoft.com/office/powerpoint/2010/main" val="281969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Moses’s entreaty</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Exodus 32:13-14 - Remember Abraham, Isaac, and Israel, Your servants to whom You swore by Yourself, and said to them, ‘I will multiply your descendants as the stars of the heavens, and all this land of which I have spoken I will give to your descendants, and they shall inherit it forever.’” So the Lord changed His mind about the harm which He said He would do to His people.</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27</a:t>
            </a:fld>
            <a:endParaRPr lang="en-US" dirty="0"/>
          </a:p>
        </p:txBody>
      </p:sp>
    </p:spTree>
    <p:extLst>
      <p:ext uri="{BB962C8B-B14F-4D97-AF65-F5344CB8AC3E}">
        <p14:creationId xmlns:p14="http://schemas.microsoft.com/office/powerpoint/2010/main" val="140429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Moses’s entreaty</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What are your thoughts on Moses’s entreaty?</a:t>
            </a:r>
          </a:p>
          <a:p>
            <a:r>
              <a:rPr lang="en-US" sz="4000" dirty="0"/>
              <a:t>Who else does it remind you of?</a:t>
            </a:r>
          </a:p>
          <a:p>
            <a:pPr lvl="1"/>
            <a:r>
              <a:rPr lang="en-US" sz="4000" dirty="0"/>
              <a:t>Abraham in Genesis 18:16-33 where Abraham tries to entreat the Lord on the doom of Sodom and Gomorrah</a:t>
            </a:r>
          </a:p>
          <a:p>
            <a:r>
              <a:rPr lang="en-US" sz="3900" dirty="0"/>
              <a:t>What are your thoughts on God “changing His mind”?</a:t>
            </a:r>
          </a:p>
          <a:p>
            <a:r>
              <a:rPr lang="en-US" sz="3900" dirty="0"/>
              <a:t>Can our prayers be effective in changing the mind of God?</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28</a:t>
            </a:fld>
            <a:endParaRPr lang="en-US" dirty="0"/>
          </a:p>
        </p:txBody>
      </p:sp>
    </p:spTree>
    <p:extLst>
      <p:ext uri="{BB962C8B-B14F-4D97-AF65-F5344CB8AC3E}">
        <p14:creationId xmlns:p14="http://schemas.microsoft.com/office/powerpoint/2010/main" val="37088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Coming up</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pPr lvl="0"/>
            <a:r>
              <a:rPr lang="en-US" sz="4400" dirty="0"/>
              <a:t>Continue discussion on the golden calf situation</a:t>
            </a:r>
          </a:p>
          <a:p>
            <a:pPr lvl="0"/>
            <a:r>
              <a:rPr lang="en-US" sz="4400" dirty="0"/>
              <a:t>Moses and his relationship with the Lord</a:t>
            </a:r>
          </a:p>
          <a:p>
            <a:pPr lvl="0"/>
            <a:r>
              <a:rPr lang="en-US" sz="4400" dirty="0"/>
              <a:t>Tablets of stone replaced</a:t>
            </a:r>
          </a:p>
          <a:p>
            <a:pPr lvl="0"/>
            <a:r>
              <a:rPr lang="en-US" sz="4400" dirty="0"/>
              <a:t>Moses’s face shines!</a:t>
            </a:r>
          </a:p>
          <a:p>
            <a:pPr lvl="0"/>
            <a:r>
              <a:rPr lang="en-US" sz="4400" dirty="0"/>
              <a:t>Construction of the tabernacle begins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29</a:t>
            </a:fld>
            <a:endParaRPr lang="en-US" dirty="0"/>
          </a:p>
        </p:txBody>
      </p:sp>
    </p:spTree>
    <p:extLst>
      <p:ext uri="{BB962C8B-B14F-4D97-AF65-F5344CB8AC3E}">
        <p14:creationId xmlns:p14="http://schemas.microsoft.com/office/powerpoint/2010/main" val="117527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796830"/>
            <a:ext cx="8712926" cy="5924645"/>
          </a:xfrm>
        </p:spPr>
        <p:txBody>
          <a:bodyPr>
            <a:noAutofit/>
          </a:bodyPr>
          <a:lstStyle/>
          <a:p>
            <a:pPr lvl="0"/>
            <a:r>
              <a:rPr lang="en-US" sz="3600" dirty="0"/>
              <a:t>"Scheme of Redemption" The plan of God, established before creation, to redeem mankind from sin</a:t>
            </a:r>
          </a:p>
          <a:p>
            <a:pPr lvl="0"/>
            <a:r>
              <a:rPr lang="en-US" sz="3600" dirty="0"/>
              <a:t>View the Bible as a novel, with 66 different chapters</a:t>
            </a:r>
          </a:p>
          <a:p>
            <a:pPr lvl="0"/>
            <a:r>
              <a:rPr lang="en-US" sz="3600" dirty="0"/>
              <a:t>The real division taking place at Genesis 3:6 rather than between Malachi and Matthew</a:t>
            </a:r>
          </a:p>
          <a:p>
            <a:pPr lvl="1"/>
            <a:r>
              <a:rPr lang="en-US" sz="3600" dirty="0"/>
              <a:t>This division covers two drastically different worlds: The world prior to sin and the world after sin</a:t>
            </a:r>
          </a:p>
        </p:txBody>
      </p:sp>
      <p:sp>
        <p:nvSpPr>
          <p:cNvPr id="4" name="Slide Number Placeholder 3"/>
          <p:cNvSpPr>
            <a:spLocks noGrp="1"/>
          </p:cNvSpPr>
          <p:nvPr>
            <p:ph type="sldNum" sz="quarter" idx="12"/>
          </p:nvPr>
        </p:nvSpPr>
        <p:spPr/>
        <p:txBody>
          <a:bodyPr/>
          <a:lstStyle/>
          <a:p>
            <a:r>
              <a:rPr lang="en-US" dirty="0"/>
              <a:t>Slide </a:t>
            </a:r>
            <a:fld id="{CE57D7C9-B780-4B7A-B3F9-246E932CF41F}" type="slidenum">
              <a:rPr lang="en-US" smtClean="0"/>
              <a:pPr/>
              <a:t>3</a:t>
            </a:fld>
            <a:endParaRPr lang="en-US" dirty="0"/>
          </a:p>
        </p:txBody>
      </p:sp>
    </p:spTree>
    <p:extLst>
      <p:ext uri="{BB962C8B-B14F-4D97-AF65-F5344CB8AC3E}">
        <p14:creationId xmlns:p14="http://schemas.microsoft.com/office/powerpoint/2010/main" val="185002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796830"/>
            <a:ext cx="8712926" cy="6061169"/>
          </a:xfrm>
        </p:spPr>
        <p:txBody>
          <a:bodyPr>
            <a:noAutofit/>
          </a:bodyPr>
          <a:lstStyle/>
          <a:p>
            <a:pPr lvl="0"/>
            <a:r>
              <a:rPr lang="en-US" sz="3700" dirty="0"/>
              <a:t>Genesis 1-2: God and perfection, man and innocence</a:t>
            </a:r>
          </a:p>
          <a:p>
            <a:pPr lvl="0"/>
            <a:r>
              <a:rPr lang="en-US" sz="3700" dirty="0"/>
              <a:t>Genesis 3-12 – The Background of Redemption</a:t>
            </a:r>
          </a:p>
          <a:p>
            <a:pPr lvl="0"/>
            <a:r>
              <a:rPr lang="en-US" sz="3700" dirty="0"/>
              <a:t>Genesis 12-50 – Redemption through Abraham, Isaac, Jacob, and Joseph</a:t>
            </a:r>
          </a:p>
          <a:p>
            <a:pPr lvl="0"/>
            <a:r>
              <a:rPr lang="en-US" sz="3700" dirty="0"/>
              <a:t>Exodus 1-12 – Slavery In and Judgement On Egypt</a:t>
            </a:r>
          </a:p>
          <a:p>
            <a:pPr lvl="0"/>
            <a:r>
              <a:rPr lang="en-US" sz="3700" dirty="0"/>
              <a:t>Exodus 13-18 – Two Month Journey to Sinai</a:t>
            </a:r>
          </a:p>
          <a:p>
            <a:pPr lvl="0"/>
            <a:r>
              <a:rPr lang="en-US" sz="3700" u="sng" dirty="0"/>
              <a:t>Exodus 19-Numbers 10 – One Year at Sinai</a:t>
            </a:r>
          </a:p>
        </p:txBody>
      </p:sp>
      <p:sp>
        <p:nvSpPr>
          <p:cNvPr id="4" name="Slide Number Placeholder 3"/>
          <p:cNvSpPr>
            <a:spLocks noGrp="1"/>
          </p:cNvSpPr>
          <p:nvPr>
            <p:ph type="sldNum" sz="quarter" idx="12"/>
          </p:nvPr>
        </p:nvSpPr>
        <p:spPr/>
        <p:txBody>
          <a:bodyPr/>
          <a:lstStyle/>
          <a:p>
            <a:r>
              <a:rPr lang="en-US" dirty="0"/>
              <a:t>Slide </a:t>
            </a:r>
            <a:fld id="{CE57D7C9-B780-4B7A-B3F9-246E932CF41F}" type="slidenum">
              <a:rPr lang="en-US" smtClean="0"/>
              <a:pPr/>
              <a:t>4</a:t>
            </a:fld>
            <a:endParaRPr lang="en-US" dirty="0"/>
          </a:p>
        </p:txBody>
      </p:sp>
    </p:spTree>
    <p:extLst>
      <p:ext uri="{BB962C8B-B14F-4D97-AF65-F5344CB8AC3E}">
        <p14:creationId xmlns:p14="http://schemas.microsoft.com/office/powerpoint/2010/main" val="22496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God descends on to Mt. Sinai in the form of smoke, thunder, flashes of lightning, and the sound of a loud trumpet</a:t>
            </a:r>
          </a:p>
          <a:p>
            <a:r>
              <a:rPr lang="en-US" sz="4000" dirty="0"/>
              <a:t>The people were afraid of the scene, and God laid down ground rules for the people to stay away from the mountain</a:t>
            </a:r>
          </a:p>
          <a:p>
            <a:r>
              <a:rPr lang="en-US" sz="4000" dirty="0"/>
              <a:t>Discussed how we are no longer bound to the 10 Commandments, but have been called to a higher standard – One of the heart</a:t>
            </a:r>
          </a:p>
          <a:p>
            <a:endParaRPr lang="en-US" sz="40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5</a:t>
            </a:fld>
            <a:endParaRPr lang="en-US" dirty="0"/>
          </a:p>
        </p:txBody>
      </p:sp>
    </p:spTree>
    <p:extLst>
      <p:ext uri="{BB962C8B-B14F-4D97-AF65-F5344CB8AC3E}">
        <p14:creationId xmlns:p14="http://schemas.microsoft.com/office/powerpoint/2010/main" val="301936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laws received</a:t>
            </a:r>
          </a:p>
        </p:txBody>
      </p:sp>
      <p:sp>
        <p:nvSpPr>
          <p:cNvPr id="3" name="Text Placeholder 2"/>
          <p:cNvSpPr>
            <a:spLocks noGrp="1"/>
          </p:cNvSpPr>
          <p:nvPr>
            <p:ph type="body" idx="1"/>
          </p:nvPr>
        </p:nvSpPr>
        <p:spPr>
          <a:xfrm>
            <a:off x="0" y="689318"/>
            <a:ext cx="9144000" cy="6168682"/>
          </a:xfrm>
        </p:spPr>
        <p:txBody>
          <a:bodyPr>
            <a:noAutofit/>
          </a:bodyPr>
          <a:lstStyle/>
          <a:p>
            <a:r>
              <a:rPr lang="en-US" sz="3600" dirty="0"/>
              <a:t>Exodus 21-23 – After the 10 commandments are given, Moses receives further commands and instructions from the Lord regarding:</a:t>
            </a:r>
          </a:p>
          <a:p>
            <a:pPr lvl="1"/>
            <a:r>
              <a:rPr lang="en-US" sz="3700" dirty="0"/>
              <a:t>Slavery</a:t>
            </a:r>
          </a:p>
          <a:p>
            <a:pPr lvl="1"/>
            <a:r>
              <a:rPr lang="en-US" sz="3700" dirty="0"/>
              <a:t>Personal injuries against one another (intentional and accidental)</a:t>
            </a:r>
          </a:p>
          <a:p>
            <a:pPr lvl="1"/>
            <a:r>
              <a:rPr lang="en-US" sz="3700" dirty="0"/>
              <a:t>Property rights</a:t>
            </a:r>
          </a:p>
          <a:p>
            <a:pPr lvl="1"/>
            <a:r>
              <a:rPr lang="en-US" sz="3700" dirty="0"/>
              <a:t>Sundry (Miscellaneous) laws on dealing with personal matters between one another</a:t>
            </a:r>
          </a:p>
          <a:p>
            <a:pPr lvl="1"/>
            <a:r>
              <a:rPr lang="en-US" sz="3700" dirty="0"/>
              <a:t>Sabbath, work, and the Sabbath year</a:t>
            </a:r>
          </a:p>
          <a:p>
            <a:pPr lvl="1"/>
            <a:r>
              <a:rPr lang="en-US" sz="3700" dirty="0"/>
              <a:t>National Feasts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6</a:t>
            </a:fld>
            <a:endParaRPr lang="en-US" dirty="0"/>
          </a:p>
        </p:txBody>
      </p:sp>
    </p:spTree>
    <p:extLst>
      <p:ext uri="{BB962C8B-B14F-4D97-AF65-F5344CB8AC3E}">
        <p14:creationId xmlns:p14="http://schemas.microsoft.com/office/powerpoint/2010/main" val="238226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covenant with Israel</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Exodus 23:20-22 – Behold, I am going to send an angel before you to guard you along the way and to bring you into the place which I have prepared. Be on your guard before him and obey his voice; do not be rebellious toward him, for he will not pardon your transgression, since My name is in him. But if you truly obey his voice and do all that I say, then I will be an enemy to your enemies and an adversary to your adversaries.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7</a:t>
            </a:fld>
            <a:endParaRPr lang="en-US" dirty="0"/>
          </a:p>
        </p:txBody>
      </p:sp>
    </p:spTree>
    <p:extLst>
      <p:ext uri="{BB962C8B-B14F-4D97-AF65-F5344CB8AC3E}">
        <p14:creationId xmlns:p14="http://schemas.microsoft.com/office/powerpoint/2010/main" val="169068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covenant with Israel</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Exodus 23:20-22 – Behold, </a:t>
            </a:r>
            <a:r>
              <a:rPr lang="en-US" sz="4000" u="sng" dirty="0"/>
              <a:t>I am going to send an angel before you to guard you along the way</a:t>
            </a:r>
            <a:r>
              <a:rPr lang="en-US" sz="4000" dirty="0"/>
              <a:t> and to bring you into the place which I have prepared. Be on your guard before him and obey his voice; do not be rebellious toward him, for he will not pardon your transgression, since My name is in him. But </a:t>
            </a:r>
            <a:r>
              <a:rPr lang="en-US" sz="4000" u="sng" dirty="0"/>
              <a:t>if you truly obey his voice and do all that I say, then I will be an enemy to your enemies and an adversary to your adversaries</a:t>
            </a:r>
            <a:r>
              <a:rPr lang="en-US" sz="4000" dirty="0"/>
              <a:t>.</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8</a:t>
            </a:fld>
            <a:endParaRPr lang="en-US" dirty="0"/>
          </a:p>
        </p:txBody>
      </p:sp>
    </p:spTree>
    <p:extLst>
      <p:ext uri="{BB962C8B-B14F-4D97-AF65-F5344CB8AC3E}">
        <p14:creationId xmlns:p14="http://schemas.microsoft.com/office/powerpoint/2010/main" val="2481505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covenant with Israel</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Exodus 23:23-24 – For My angel will go before you and bring you in to the land of the Amorites, the Hittites, the </a:t>
            </a:r>
            <a:r>
              <a:rPr lang="en-US" sz="4000" dirty="0" err="1"/>
              <a:t>Perizzites</a:t>
            </a:r>
            <a:r>
              <a:rPr lang="en-US" sz="4000" dirty="0"/>
              <a:t>, the Canaanites, the </a:t>
            </a:r>
            <a:r>
              <a:rPr lang="en-US" sz="4000" dirty="0" err="1"/>
              <a:t>Hivites</a:t>
            </a:r>
            <a:r>
              <a:rPr lang="en-US" sz="4000" dirty="0"/>
              <a:t> and the </a:t>
            </a:r>
            <a:r>
              <a:rPr lang="en-US" sz="4000" dirty="0" err="1"/>
              <a:t>Jebusites</a:t>
            </a:r>
            <a:r>
              <a:rPr lang="en-US" sz="4000" dirty="0"/>
              <a:t>; and I will completely destroy them. You shall not worship their gods, nor serve them, nor do according to their deeds; but you shall utterly overthrow them and break their sacred pillars in pieces.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9</a:t>
            </a:fld>
            <a:endParaRPr lang="en-US" dirty="0"/>
          </a:p>
        </p:txBody>
      </p:sp>
    </p:spTree>
    <p:extLst>
      <p:ext uri="{BB962C8B-B14F-4D97-AF65-F5344CB8AC3E}">
        <p14:creationId xmlns:p14="http://schemas.microsoft.com/office/powerpoint/2010/main" val="371279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NorthBrevardClassPresentationTheme">
  <a:themeElements>
    <a:clrScheme name="North Brevard Slides">
      <a:dk1>
        <a:srgbClr val="FFFF00"/>
      </a:dk1>
      <a:lt1>
        <a:srgbClr val="FFFF00"/>
      </a:lt1>
      <a:dk2>
        <a:srgbClr val="FFFF00"/>
      </a:dk2>
      <a:lt2>
        <a:srgbClr val="000000"/>
      </a:lt2>
      <a:accent1>
        <a:srgbClr val="445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BrevardClassPresentationTheme" id="{5388BC51-C0A4-41F9-99EC-8BC3D46B3995}" vid="{0426EFD5-5DA4-4D41-9AFA-7986AC43F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NorthBrevardClassPresentationTheme</Template>
  <TotalTime>8092</TotalTime>
  <Words>2685</Words>
  <Application>Microsoft Office PowerPoint</Application>
  <PresentationFormat>On-screen Show (4:3)</PresentationFormat>
  <Paragraphs>126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NorthBrevardClassPresentationTheme</vt:lpstr>
      <vt:lpstr>PowerPoint Presentation</vt:lpstr>
      <vt:lpstr>Goals of Our Study</vt:lpstr>
      <vt:lpstr>Main concepts of our study</vt:lpstr>
      <vt:lpstr>Main concepts of our study</vt:lpstr>
      <vt:lpstr>Recap</vt:lpstr>
      <vt:lpstr>More laws received</vt:lpstr>
      <vt:lpstr>God’s covenant with Israel</vt:lpstr>
      <vt:lpstr>God’s covenant with Israel</vt:lpstr>
      <vt:lpstr>God’s covenant with Israel</vt:lpstr>
      <vt:lpstr>God’s covenant with Israel</vt:lpstr>
      <vt:lpstr>God’s covenant with Israel</vt:lpstr>
      <vt:lpstr>God’s covenant with Israel</vt:lpstr>
      <vt:lpstr>God’s covenant with Israel</vt:lpstr>
      <vt:lpstr>God’s covenant with Israel</vt:lpstr>
      <vt:lpstr>Israel affirms their obedience</vt:lpstr>
      <vt:lpstr>Israel affirms their obedience</vt:lpstr>
      <vt:lpstr>Israel affirms their obedience</vt:lpstr>
      <vt:lpstr>Design of tabernacle and its items</vt:lpstr>
      <vt:lpstr>Design of tabernacle and its items</vt:lpstr>
      <vt:lpstr>Design of tabernacle and its items</vt:lpstr>
      <vt:lpstr>The golden calf</vt:lpstr>
      <vt:lpstr>The golden calf</vt:lpstr>
      <vt:lpstr>The golden calf</vt:lpstr>
      <vt:lpstr>God responds to golden calf</vt:lpstr>
      <vt:lpstr>God responds to golden calf</vt:lpstr>
      <vt:lpstr>Moses’s entreaty</vt:lpstr>
      <vt:lpstr>Moses’s entreaty</vt:lpstr>
      <vt:lpstr>Moses’s entreaty</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SLIDE</dc:title>
  <dc:creator>Kirk Hunt</dc:creator>
  <cp:lastModifiedBy>Kirk Hunt</cp:lastModifiedBy>
  <cp:revision>761</cp:revision>
  <dcterms:created xsi:type="dcterms:W3CDTF">2016-03-01T03:15:57Z</dcterms:created>
  <dcterms:modified xsi:type="dcterms:W3CDTF">2016-11-02T19:37:23Z</dcterms:modified>
</cp:coreProperties>
</file>