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8" r:id="rId1"/>
  </p:sldMasterIdLst>
  <p:notesMasterIdLst>
    <p:notesMasterId r:id="rId26"/>
  </p:notesMasterIdLst>
  <p:sldIdLst>
    <p:sldId id="275" r:id="rId2"/>
    <p:sldId id="448" r:id="rId3"/>
    <p:sldId id="258" r:id="rId4"/>
    <p:sldId id="279" r:id="rId5"/>
    <p:sldId id="357" r:id="rId6"/>
    <p:sldId id="512" r:id="rId7"/>
    <p:sldId id="568" r:id="rId8"/>
    <p:sldId id="567" r:id="rId9"/>
    <p:sldId id="587" r:id="rId10"/>
    <p:sldId id="543" r:id="rId11"/>
    <p:sldId id="569" r:id="rId12"/>
    <p:sldId id="570" r:id="rId13"/>
    <p:sldId id="571" r:id="rId14"/>
    <p:sldId id="572" r:id="rId15"/>
    <p:sldId id="573" r:id="rId16"/>
    <p:sldId id="574" r:id="rId17"/>
    <p:sldId id="575" r:id="rId18"/>
    <p:sldId id="576" r:id="rId19"/>
    <p:sldId id="588" r:id="rId20"/>
    <p:sldId id="589" r:id="rId21"/>
    <p:sldId id="583" r:id="rId22"/>
    <p:sldId id="584" r:id="rId23"/>
    <p:sldId id="585" r:id="rId24"/>
    <p:sldId id="586"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B61BF9A-E904-40B4-8AC2-4D64CE4F16C4}">
          <p14:sldIdLst>
            <p14:sldId id="275"/>
            <p14:sldId id="448"/>
            <p14:sldId id="258"/>
            <p14:sldId id="279"/>
            <p14:sldId id="357"/>
            <p14:sldId id="512"/>
            <p14:sldId id="568"/>
            <p14:sldId id="567"/>
            <p14:sldId id="587"/>
            <p14:sldId id="543"/>
            <p14:sldId id="569"/>
            <p14:sldId id="570"/>
            <p14:sldId id="571"/>
            <p14:sldId id="572"/>
            <p14:sldId id="573"/>
            <p14:sldId id="574"/>
            <p14:sldId id="575"/>
            <p14:sldId id="576"/>
            <p14:sldId id="588"/>
            <p14:sldId id="589"/>
            <p14:sldId id="583"/>
            <p14:sldId id="584"/>
            <p14:sldId id="585"/>
            <p14:sldId id="58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368" autoAdjust="0"/>
    <p:restoredTop sz="94280" autoAdjust="0"/>
  </p:normalViewPr>
  <p:slideViewPr>
    <p:cSldViewPr snapToGrid="0">
      <p:cViewPr varScale="1">
        <p:scale>
          <a:sx n="68" d="100"/>
          <a:sy n="68" d="100"/>
        </p:scale>
        <p:origin x="124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EF2262-2A9E-451F-9E24-F8AAC0EB7396}" type="datetimeFigureOut">
              <a:rPr lang="en-US" smtClean="0"/>
              <a:t>10/12/2016</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C43EF2-8529-4002-8C42-BD6AE2803ADF}" type="slidenum">
              <a:rPr lang="en-US" smtClean="0"/>
              <a:t>‹#›</a:t>
            </a:fld>
            <a:endParaRPr lang="en-US" dirty="0"/>
          </a:p>
        </p:txBody>
      </p:sp>
    </p:spTree>
    <p:extLst>
      <p:ext uri="{BB962C8B-B14F-4D97-AF65-F5344CB8AC3E}">
        <p14:creationId xmlns:p14="http://schemas.microsoft.com/office/powerpoint/2010/main" val="6319353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400436F1-67D7-45E4-9658-6DA5A800C4FE}" type="datetime1">
              <a:rPr lang="en-US" smtClean="0"/>
              <a:t>10/12/2016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57D7C9-B780-4B7A-B3F9-246E932CF41F}" type="slidenum">
              <a:rPr lang="en-US" smtClean="0"/>
              <a:pPr/>
              <a:t>‹#›</a:t>
            </a:fld>
            <a:endParaRPr lang="en-US" dirty="0"/>
          </a:p>
        </p:txBody>
      </p:sp>
    </p:spTree>
    <p:extLst>
      <p:ext uri="{BB962C8B-B14F-4D97-AF65-F5344CB8AC3E}">
        <p14:creationId xmlns:p14="http://schemas.microsoft.com/office/powerpoint/2010/main" val="1861950232"/>
      </p:ext>
    </p:extLst>
  </p:cSld>
  <p:clrMapOvr>
    <a:masterClrMapping/>
  </p:clrMapOvr>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69D47E1-944A-4B0D-82B3-5E1DF039246A}" type="datetime1">
              <a:rPr lang="en-US" smtClean="0"/>
              <a:t>10/12/2016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57D7C9-B780-4B7A-B3F9-246E932CF41F}" type="slidenum">
              <a:rPr lang="en-US" smtClean="0"/>
              <a:t>‹#›</a:t>
            </a:fld>
            <a:endParaRPr lang="en-US" dirty="0"/>
          </a:p>
        </p:txBody>
      </p:sp>
    </p:spTree>
    <p:extLst>
      <p:ext uri="{BB962C8B-B14F-4D97-AF65-F5344CB8AC3E}">
        <p14:creationId xmlns:p14="http://schemas.microsoft.com/office/powerpoint/2010/main" val="2785301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E515A8-4B47-4514-A86F-A8BBE4230C31}" type="datetime1">
              <a:rPr lang="en-US" smtClean="0"/>
              <a:t>10/12/2016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57D7C9-B780-4B7A-B3F9-246E932CF41F}" type="slidenum">
              <a:rPr lang="en-US" smtClean="0"/>
              <a:t>‹#›</a:t>
            </a:fld>
            <a:endParaRPr lang="en-US" dirty="0"/>
          </a:p>
        </p:txBody>
      </p:sp>
    </p:spTree>
    <p:extLst>
      <p:ext uri="{BB962C8B-B14F-4D97-AF65-F5344CB8AC3E}">
        <p14:creationId xmlns:p14="http://schemas.microsoft.com/office/powerpoint/2010/main" val="266929685"/>
      </p:ext>
    </p:extLst>
  </p:cSld>
  <p:clrMapOvr>
    <a:masterClrMapping/>
  </p:clrMapOvr>
  <p:extLst mod="1">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195943" y="365127"/>
            <a:ext cx="8712925" cy="810530"/>
          </a:xfrm>
        </p:spPr>
        <p:txBody>
          <a:bodyPr>
            <a:noAutofit/>
          </a:bodyPr>
          <a:lstStyle>
            <a:lvl1pPr>
              <a:defRPr sz="4400"/>
            </a:lvl1pPr>
          </a:lstStyle>
          <a:p>
            <a:r>
              <a:rPr lang="en-US"/>
              <a:t>Click to edit Master title style</a:t>
            </a:r>
            <a:endParaRPr lang="en-US" dirty="0"/>
          </a:p>
        </p:txBody>
      </p:sp>
      <p:sp>
        <p:nvSpPr>
          <p:cNvPr id="3" name="Text Placeholder 2"/>
          <p:cNvSpPr>
            <a:spLocks noGrp="1"/>
          </p:cNvSpPr>
          <p:nvPr>
            <p:ph type="body" idx="1"/>
          </p:nvPr>
        </p:nvSpPr>
        <p:spPr>
          <a:xfrm>
            <a:off x="195943" y="1175657"/>
            <a:ext cx="8712926" cy="502743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147865-B1A8-40CD-9701-8BD044B0C3E3}" type="datetime1">
              <a:rPr lang="en-US" smtClean="0"/>
              <a:t>10/12/2016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r>
              <a:rPr lang="en-US" dirty="0"/>
              <a:t>Slide </a:t>
            </a:r>
            <a:fld id="{CE57D7C9-B780-4B7A-B3F9-246E932CF41F}" type="slidenum">
              <a:rPr lang="en-US" smtClean="0"/>
              <a:pPr/>
              <a:t>‹#›</a:t>
            </a:fld>
            <a:endParaRPr lang="en-US" dirty="0"/>
          </a:p>
        </p:txBody>
      </p:sp>
      <p:cxnSp>
        <p:nvCxnSpPr>
          <p:cNvPr id="8" name="Straight Connector 7"/>
          <p:cNvCxnSpPr/>
          <p:nvPr/>
        </p:nvCxnSpPr>
        <p:spPr>
          <a:xfrm>
            <a:off x="628650" y="1071154"/>
            <a:ext cx="78867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195943" y="1071154"/>
            <a:ext cx="8712925"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7809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33328BB-44FC-4724-A8AE-BBC1AFCFA220}" type="datetime1">
              <a:rPr lang="en-US" smtClean="0"/>
              <a:t>10/12/2016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57D7C9-B780-4B7A-B3F9-246E932CF41F}" type="slidenum">
              <a:rPr lang="en-US" smtClean="0"/>
              <a:t>‹#›</a:t>
            </a:fld>
            <a:endParaRPr lang="en-US" dirty="0"/>
          </a:p>
        </p:txBody>
      </p:sp>
    </p:spTree>
    <p:extLst>
      <p:ext uri="{BB962C8B-B14F-4D97-AF65-F5344CB8AC3E}">
        <p14:creationId xmlns:p14="http://schemas.microsoft.com/office/powerpoint/2010/main" val="3960229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F9E3F08-B46A-42F2-8CDB-77E8F07C1D4E}" type="datetime1">
              <a:rPr lang="en-US" smtClean="0"/>
              <a:t>10/12/2016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57D7C9-B780-4B7A-B3F9-246E932CF41F}" type="slidenum">
              <a:rPr lang="en-US" smtClean="0"/>
              <a:t>‹#›</a:t>
            </a:fld>
            <a:endParaRPr lang="en-US" dirty="0"/>
          </a:p>
        </p:txBody>
      </p:sp>
    </p:spTree>
    <p:extLst>
      <p:ext uri="{BB962C8B-B14F-4D97-AF65-F5344CB8AC3E}">
        <p14:creationId xmlns:p14="http://schemas.microsoft.com/office/powerpoint/2010/main" val="2832305924"/>
      </p:ext>
    </p:extLst>
  </p:cSld>
  <p:clrMapOvr>
    <a:masterClrMapping/>
  </p:clrMapOvr>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FE2A1A1-D7E0-44CA-91C6-866B0C61AFE0}" type="datetime1">
              <a:rPr lang="en-US" smtClean="0"/>
              <a:t>10/12/2016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E57D7C9-B780-4B7A-B3F9-246E932CF41F}" type="slidenum">
              <a:rPr lang="en-US" smtClean="0"/>
              <a:t>‹#›</a:t>
            </a:fld>
            <a:endParaRPr lang="en-US" dirty="0"/>
          </a:p>
        </p:txBody>
      </p:sp>
    </p:spTree>
    <p:extLst>
      <p:ext uri="{BB962C8B-B14F-4D97-AF65-F5344CB8AC3E}">
        <p14:creationId xmlns:p14="http://schemas.microsoft.com/office/powerpoint/2010/main" val="1397173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D506B5E-D898-4CAE-9A41-DEB457E79A7A}" type="datetime1">
              <a:rPr lang="en-US" smtClean="0"/>
              <a:t>10/12/2016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E57D7C9-B780-4B7A-B3F9-246E932CF41F}" type="slidenum">
              <a:rPr lang="en-US" smtClean="0"/>
              <a:t>‹#›</a:t>
            </a:fld>
            <a:endParaRPr lang="en-US" dirty="0"/>
          </a:p>
        </p:txBody>
      </p:sp>
    </p:spTree>
    <p:extLst>
      <p:ext uri="{BB962C8B-B14F-4D97-AF65-F5344CB8AC3E}">
        <p14:creationId xmlns:p14="http://schemas.microsoft.com/office/powerpoint/2010/main" val="3090492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86B5FD-FDC9-4494-B26A-4024CBE89CB4}" type="datetime1">
              <a:rPr lang="en-US" smtClean="0"/>
              <a:t>10/12/2016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E57D7C9-B780-4B7A-B3F9-246E932CF41F}" type="slidenum">
              <a:rPr lang="en-US" smtClean="0"/>
              <a:t>‹#›</a:t>
            </a:fld>
            <a:endParaRPr lang="en-US" dirty="0"/>
          </a:p>
        </p:txBody>
      </p:sp>
    </p:spTree>
    <p:extLst>
      <p:ext uri="{BB962C8B-B14F-4D97-AF65-F5344CB8AC3E}">
        <p14:creationId xmlns:p14="http://schemas.microsoft.com/office/powerpoint/2010/main" val="944319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26D62A-9321-4418-B6D7-1CD6B5441B91}" type="datetime1">
              <a:rPr lang="en-US" smtClean="0"/>
              <a:t>10/12/2016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E57D7C9-B780-4B7A-B3F9-246E932CF41F}" type="slidenum">
              <a:rPr lang="en-US" smtClean="0"/>
              <a:pPr/>
              <a:t>‹#›</a:t>
            </a:fld>
            <a:endParaRPr lang="en-US" dirty="0"/>
          </a:p>
        </p:txBody>
      </p:sp>
    </p:spTree>
    <p:extLst>
      <p:ext uri="{BB962C8B-B14F-4D97-AF65-F5344CB8AC3E}">
        <p14:creationId xmlns:p14="http://schemas.microsoft.com/office/powerpoint/2010/main" val="2222337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336DCE89-C4E6-43DB-8B5F-DB4B43310AA7}" type="datetime1">
              <a:rPr lang="en-US" smtClean="0"/>
              <a:t>10/12/2016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E57D7C9-B780-4B7A-B3F9-246E932CF41F}" type="slidenum">
              <a:rPr lang="en-US" smtClean="0"/>
              <a:t>‹#›</a:t>
            </a:fld>
            <a:endParaRPr lang="en-US" dirty="0"/>
          </a:p>
        </p:txBody>
      </p:sp>
    </p:spTree>
    <p:extLst>
      <p:ext uri="{BB962C8B-B14F-4D97-AF65-F5344CB8AC3E}">
        <p14:creationId xmlns:p14="http://schemas.microsoft.com/office/powerpoint/2010/main" val="2293265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76C2B0F7-B9BB-4805-A7D6-904D1123CB89}" type="datetime1">
              <a:rPr lang="en-US" smtClean="0"/>
              <a:t>10/12/2016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E57D7C9-B780-4B7A-B3F9-246E932CF41F}" type="slidenum">
              <a:rPr lang="en-US" smtClean="0"/>
              <a:t>‹#›</a:t>
            </a:fld>
            <a:endParaRPr lang="en-US" dirty="0"/>
          </a:p>
        </p:txBody>
      </p:sp>
    </p:spTree>
    <p:extLst>
      <p:ext uri="{BB962C8B-B14F-4D97-AF65-F5344CB8AC3E}">
        <p14:creationId xmlns:p14="http://schemas.microsoft.com/office/powerpoint/2010/main" val="34000512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6901687-68E7-4E7D-A99C-E28211831FBC}" type="datetime1">
              <a:rPr lang="en-US" smtClean="0"/>
              <a:t>10/12/2016</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E57D7C9-B780-4B7A-B3F9-246E932CF41F}" type="slidenum">
              <a:rPr lang="en-US" smtClean="0"/>
              <a:pPr/>
              <a:t>‹#›</a:t>
            </a:fld>
            <a:endParaRPr lang="en-US" dirty="0"/>
          </a:p>
        </p:txBody>
      </p:sp>
    </p:spTree>
    <p:extLst>
      <p:ext uri="{BB962C8B-B14F-4D97-AF65-F5344CB8AC3E}">
        <p14:creationId xmlns:p14="http://schemas.microsoft.com/office/powerpoint/2010/main" val="1491013435"/>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2522" y="1504123"/>
            <a:ext cx="9011478" cy="3631763"/>
          </a:xfrm>
          <a:prstGeom prst="rect">
            <a:avLst/>
          </a:prstGeom>
          <a:noFill/>
        </p:spPr>
        <p:txBody>
          <a:bodyPr wrap="square" rtlCol="0">
            <a:spAutoFit/>
          </a:bodyPr>
          <a:lstStyle/>
          <a:p>
            <a:pPr algn="ctr"/>
            <a:r>
              <a:rPr lang="en-US" sz="11500" dirty="0">
                <a:solidFill>
                  <a:srgbClr val="FFFF00"/>
                </a:solidFill>
              </a:rPr>
              <a:t>Scheme of Redemption</a:t>
            </a:r>
          </a:p>
        </p:txBody>
      </p:sp>
    </p:spTree>
    <p:extLst>
      <p:ext uri="{BB962C8B-B14F-4D97-AF65-F5344CB8AC3E}">
        <p14:creationId xmlns:p14="http://schemas.microsoft.com/office/powerpoint/2010/main" val="3578408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Parting of the Red Sea</a:t>
            </a:r>
          </a:p>
        </p:txBody>
      </p:sp>
      <p:sp>
        <p:nvSpPr>
          <p:cNvPr id="3" name="Text Placeholder 2"/>
          <p:cNvSpPr>
            <a:spLocks noGrp="1"/>
          </p:cNvSpPr>
          <p:nvPr>
            <p:ph type="body" idx="1"/>
          </p:nvPr>
        </p:nvSpPr>
        <p:spPr>
          <a:xfrm>
            <a:off x="182691" y="1069640"/>
            <a:ext cx="8712926" cy="5682343"/>
          </a:xfrm>
        </p:spPr>
        <p:txBody>
          <a:bodyPr>
            <a:noAutofit/>
          </a:bodyPr>
          <a:lstStyle/>
          <a:p>
            <a:r>
              <a:rPr lang="en-US" sz="3800" dirty="0"/>
              <a:t>Exodus 14:16-17 – “…</a:t>
            </a:r>
            <a:r>
              <a:rPr lang="en-US" sz="4000" dirty="0"/>
              <a:t>lift up your staff and stretch out your hand over the sea and divide it, and the sons of Israel shall go through the midst of the sea on dry land. As for Me, behold, I will harden the hearts of the Egyptians so that they will go in after them”</a:t>
            </a:r>
            <a:endParaRPr lang="en-US" sz="3800" dirty="0"/>
          </a:p>
        </p:txBody>
      </p:sp>
      <p:sp>
        <p:nvSpPr>
          <p:cNvPr id="5" name="Slide Number Placeholder 4"/>
          <p:cNvSpPr>
            <a:spLocks noGrp="1"/>
          </p:cNvSpPr>
          <p:nvPr>
            <p:ph type="sldNum" sz="quarter" idx="12"/>
          </p:nvPr>
        </p:nvSpPr>
        <p:spPr/>
        <p:txBody>
          <a:bodyPr/>
          <a:lstStyle/>
          <a:p>
            <a:r>
              <a:rPr lang="en-US" dirty="0"/>
              <a:t>Slide </a:t>
            </a:r>
            <a:fld id="{CE57D7C9-B780-4B7A-B3F9-246E932CF41F}" type="slidenum">
              <a:rPr lang="en-US" smtClean="0"/>
              <a:pPr/>
              <a:t>10</a:t>
            </a:fld>
            <a:endParaRPr lang="en-US" dirty="0"/>
          </a:p>
        </p:txBody>
      </p:sp>
    </p:spTree>
    <p:extLst>
      <p:ext uri="{BB962C8B-B14F-4D97-AF65-F5344CB8AC3E}">
        <p14:creationId xmlns:p14="http://schemas.microsoft.com/office/powerpoint/2010/main" val="2409549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Parting of the Red Sea</a:t>
            </a:r>
          </a:p>
        </p:txBody>
      </p:sp>
      <p:sp>
        <p:nvSpPr>
          <p:cNvPr id="3" name="Text Placeholder 2"/>
          <p:cNvSpPr>
            <a:spLocks noGrp="1"/>
          </p:cNvSpPr>
          <p:nvPr>
            <p:ph type="body" idx="1"/>
          </p:nvPr>
        </p:nvSpPr>
        <p:spPr>
          <a:xfrm>
            <a:off x="182691" y="1069640"/>
            <a:ext cx="8712926" cy="5682343"/>
          </a:xfrm>
        </p:spPr>
        <p:txBody>
          <a:bodyPr>
            <a:noAutofit/>
          </a:bodyPr>
          <a:lstStyle/>
          <a:p>
            <a:r>
              <a:rPr lang="en-US" sz="3500" dirty="0"/>
              <a:t>Exodus 14:21-23 – Then Moses stretched out his hand over the sea; and the Lord swept the sea back by a strong east wind all night and turned the sea into dry land, so the waters were divided. The sons of Israel went through the midst of the sea on the dry land, and the waters were like a wall to them on their right hand and on their left. Then the Egyptians took up the pursuit, and all Pharaoh’s horses, his chariots and his horsemen went in after them into the midst of the sea.</a:t>
            </a:r>
          </a:p>
        </p:txBody>
      </p:sp>
      <p:sp>
        <p:nvSpPr>
          <p:cNvPr id="5" name="Slide Number Placeholder 4"/>
          <p:cNvSpPr>
            <a:spLocks noGrp="1"/>
          </p:cNvSpPr>
          <p:nvPr>
            <p:ph type="sldNum" sz="quarter" idx="12"/>
          </p:nvPr>
        </p:nvSpPr>
        <p:spPr/>
        <p:txBody>
          <a:bodyPr/>
          <a:lstStyle/>
          <a:p>
            <a:r>
              <a:rPr lang="en-US" dirty="0"/>
              <a:t>Slide </a:t>
            </a:r>
            <a:fld id="{CE57D7C9-B780-4B7A-B3F9-246E932CF41F}" type="slidenum">
              <a:rPr lang="en-US" smtClean="0"/>
              <a:pPr/>
              <a:t>11</a:t>
            </a:fld>
            <a:endParaRPr lang="en-US" dirty="0"/>
          </a:p>
        </p:txBody>
      </p:sp>
    </p:spTree>
    <p:extLst>
      <p:ext uri="{BB962C8B-B14F-4D97-AF65-F5344CB8AC3E}">
        <p14:creationId xmlns:p14="http://schemas.microsoft.com/office/powerpoint/2010/main" val="1769252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Parting of the Red Sea</a:t>
            </a:r>
          </a:p>
        </p:txBody>
      </p:sp>
      <p:sp>
        <p:nvSpPr>
          <p:cNvPr id="3" name="Text Placeholder 2"/>
          <p:cNvSpPr>
            <a:spLocks noGrp="1"/>
          </p:cNvSpPr>
          <p:nvPr>
            <p:ph type="body" idx="1"/>
          </p:nvPr>
        </p:nvSpPr>
        <p:spPr>
          <a:xfrm>
            <a:off x="182691" y="1069640"/>
            <a:ext cx="8712926" cy="5682343"/>
          </a:xfrm>
        </p:spPr>
        <p:txBody>
          <a:bodyPr>
            <a:noAutofit/>
          </a:bodyPr>
          <a:lstStyle/>
          <a:p>
            <a:r>
              <a:rPr lang="en-US" sz="4000" dirty="0"/>
              <a:t>Exodus 14:24-25 – At the morning watch, the Lord looked down on the army of the Egyptians through the pillar of fire and cloud and brought the army of the Egyptians into confusion. He caused their chariot wheels to swerve, and He made them drive with difficulty; so the Egyptians said, “Let us flee from Israel, for the Lord is fighting for them against the Egyptians”.</a:t>
            </a:r>
          </a:p>
        </p:txBody>
      </p:sp>
      <p:sp>
        <p:nvSpPr>
          <p:cNvPr id="5" name="Slide Number Placeholder 4"/>
          <p:cNvSpPr>
            <a:spLocks noGrp="1"/>
          </p:cNvSpPr>
          <p:nvPr>
            <p:ph type="sldNum" sz="quarter" idx="12"/>
          </p:nvPr>
        </p:nvSpPr>
        <p:spPr/>
        <p:txBody>
          <a:bodyPr/>
          <a:lstStyle/>
          <a:p>
            <a:r>
              <a:rPr lang="en-US" dirty="0"/>
              <a:t>Slide </a:t>
            </a:r>
            <a:fld id="{CE57D7C9-B780-4B7A-B3F9-246E932CF41F}" type="slidenum">
              <a:rPr lang="en-US" smtClean="0"/>
              <a:pPr/>
              <a:t>12</a:t>
            </a:fld>
            <a:endParaRPr lang="en-US" dirty="0"/>
          </a:p>
        </p:txBody>
      </p:sp>
    </p:spTree>
    <p:extLst>
      <p:ext uri="{BB962C8B-B14F-4D97-AF65-F5344CB8AC3E}">
        <p14:creationId xmlns:p14="http://schemas.microsoft.com/office/powerpoint/2010/main" val="1738601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Parting of the Red Sea</a:t>
            </a:r>
          </a:p>
        </p:txBody>
      </p:sp>
      <p:sp>
        <p:nvSpPr>
          <p:cNvPr id="3" name="Text Placeholder 2"/>
          <p:cNvSpPr>
            <a:spLocks noGrp="1"/>
          </p:cNvSpPr>
          <p:nvPr>
            <p:ph type="body" idx="1"/>
          </p:nvPr>
        </p:nvSpPr>
        <p:spPr>
          <a:xfrm>
            <a:off x="182691" y="1069640"/>
            <a:ext cx="8712926" cy="5682343"/>
          </a:xfrm>
        </p:spPr>
        <p:txBody>
          <a:bodyPr>
            <a:noAutofit/>
          </a:bodyPr>
          <a:lstStyle/>
          <a:p>
            <a:r>
              <a:rPr lang="en-US" sz="3300" dirty="0"/>
              <a:t>14:26-28 – Then the Lord said to Moses, “Stretch out your hand over the sea so that the waters may come back over the Egyptians, over their chariots and their horsemen.” So Moses stretched out his hand over the sea, and the sea returned to its normal state at daybreak, while the Egyptians were fleeing right into it; then the Lord overthrew the Egyptians in the midst of the sea. The waters returned and covered the chariots and the horsemen, even Pharaoh’s entire army that had gone into the sea after them; not even one of them remained.</a:t>
            </a:r>
          </a:p>
        </p:txBody>
      </p:sp>
      <p:sp>
        <p:nvSpPr>
          <p:cNvPr id="5" name="Slide Number Placeholder 4"/>
          <p:cNvSpPr>
            <a:spLocks noGrp="1"/>
          </p:cNvSpPr>
          <p:nvPr>
            <p:ph type="sldNum" sz="quarter" idx="12"/>
          </p:nvPr>
        </p:nvSpPr>
        <p:spPr/>
        <p:txBody>
          <a:bodyPr/>
          <a:lstStyle/>
          <a:p>
            <a:r>
              <a:rPr lang="en-US" dirty="0"/>
              <a:t>Slide </a:t>
            </a:r>
            <a:fld id="{CE57D7C9-B780-4B7A-B3F9-246E932CF41F}" type="slidenum">
              <a:rPr lang="en-US" smtClean="0"/>
              <a:pPr/>
              <a:t>13</a:t>
            </a:fld>
            <a:endParaRPr lang="en-US" dirty="0"/>
          </a:p>
        </p:txBody>
      </p:sp>
    </p:spTree>
    <p:extLst>
      <p:ext uri="{BB962C8B-B14F-4D97-AF65-F5344CB8AC3E}">
        <p14:creationId xmlns:p14="http://schemas.microsoft.com/office/powerpoint/2010/main" val="885819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Parting of the Red Sea</a:t>
            </a:r>
          </a:p>
        </p:txBody>
      </p:sp>
      <p:sp>
        <p:nvSpPr>
          <p:cNvPr id="3" name="Text Placeholder 2"/>
          <p:cNvSpPr>
            <a:spLocks noGrp="1"/>
          </p:cNvSpPr>
          <p:nvPr>
            <p:ph type="body" idx="1"/>
          </p:nvPr>
        </p:nvSpPr>
        <p:spPr>
          <a:xfrm>
            <a:off x="182691" y="1069640"/>
            <a:ext cx="8712926" cy="5682343"/>
          </a:xfrm>
        </p:spPr>
        <p:txBody>
          <a:bodyPr>
            <a:noAutofit/>
          </a:bodyPr>
          <a:lstStyle/>
          <a:p>
            <a:r>
              <a:rPr lang="en-US" sz="4000" dirty="0"/>
              <a:t>14:30-31 – Thus the Lord saved Israel that day from the hand of the Egyptians, and Israel saw the Egyptians dead on the seashore. When Israel saw the great power which the Lord had used against the Egyptians, the people feared the Lord, and they believed in the Lord and in His servant Moses.</a:t>
            </a:r>
          </a:p>
          <a:p>
            <a:r>
              <a:rPr lang="en-US" sz="4000" dirty="0"/>
              <a:t>Yet, it won’t remain this way for long</a:t>
            </a:r>
          </a:p>
        </p:txBody>
      </p:sp>
      <p:sp>
        <p:nvSpPr>
          <p:cNvPr id="5" name="Slide Number Placeholder 4"/>
          <p:cNvSpPr>
            <a:spLocks noGrp="1"/>
          </p:cNvSpPr>
          <p:nvPr>
            <p:ph type="sldNum" sz="quarter" idx="12"/>
          </p:nvPr>
        </p:nvSpPr>
        <p:spPr/>
        <p:txBody>
          <a:bodyPr/>
          <a:lstStyle/>
          <a:p>
            <a:r>
              <a:rPr lang="en-US" dirty="0"/>
              <a:t>Slide </a:t>
            </a:r>
            <a:fld id="{CE57D7C9-B780-4B7A-B3F9-246E932CF41F}" type="slidenum">
              <a:rPr lang="en-US" smtClean="0"/>
              <a:pPr/>
              <a:t>14</a:t>
            </a:fld>
            <a:endParaRPr lang="en-US" dirty="0"/>
          </a:p>
        </p:txBody>
      </p:sp>
    </p:spTree>
    <p:extLst>
      <p:ext uri="{BB962C8B-B14F-4D97-AF65-F5344CB8AC3E}">
        <p14:creationId xmlns:p14="http://schemas.microsoft.com/office/powerpoint/2010/main" val="1218469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Deepening of faith</a:t>
            </a:r>
          </a:p>
        </p:txBody>
      </p:sp>
      <p:sp>
        <p:nvSpPr>
          <p:cNvPr id="3" name="Text Placeholder 2"/>
          <p:cNvSpPr>
            <a:spLocks noGrp="1"/>
          </p:cNvSpPr>
          <p:nvPr>
            <p:ph type="body" idx="1"/>
          </p:nvPr>
        </p:nvSpPr>
        <p:spPr>
          <a:xfrm>
            <a:off x="182691" y="1083708"/>
            <a:ext cx="8712926" cy="5682343"/>
          </a:xfrm>
        </p:spPr>
        <p:txBody>
          <a:bodyPr>
            <a:noAutofit/>
          </a:bodyPr>
          <a:lstStyle/>
          <a:p>
            <a:r>
              <a:rPr lang="en-US" sz="4000" dirty="0"/>
              <a:t>In our study so far, we have seen faith grow and that faith motivates courage and change: e.g. Abraham, Joseph, Moses</a:t>
            </a:r>
          </a:p>
          <a:p>
            <a:r>
              <a:rPr lang="en-US" sz="4000" dirty="0"/>
              <a:t>However, we’ll not see the same with Israel. Even though Israel had seen God perform numerous powerful and undeniable works they still had much  </a:t>
            </a:r>
            <a:r>
              <a:rPr lang="en-US" sz="4000" u="sng" dirty="0"/>
              <a:t>fear</a:t>
            </a:r>
            <a:r>
              <a:rPr lang="en-US" sz="4000" dirty="0"/>
              <a:t> and </a:t>
            </a:r>
            <a:r>
              <a:rPr lang="en-US" sz="4000" u="sng" dirty="0"/>
              <a:t>doubt</a:t>
            </a:r>
          </a:p>
        </p:txBody>
      </p:sp>
      <p:sp>
        <p:nvSpPr>
          <p:cNvPr id="5" name="Slide Number Placeholder 4"/>
          <p:cNvSpPr>
            <a:spLocks noGrp="1"/>
          </p:cNvSpPr>
          <p:nvPr>
            <p:ph type="sldNum" sz="quarter" idx="12"/>
          </p:nvPr>
        </p:nvSpPr>
        <p:spPr/>
        <p:txBody>
          <a:bodyPr/>
          <a:lstStyle/>
          <a:p>
            <a:r>
              <a:rPr lang="en-US" dirty="0"/>
              <a:t>Slide </a:t>
            </a:r>
            <a:fld id="{CE57D7C9-B780-4B7A-B3F9-246E932CF41F}" type="slidenum">
              <a:rPr lang="en-US" smtClean="0"/>
              <a:pPr/>
              <a:t>15</a:t>
            </a:fld>
            <a:endParaRPr lang="en-US" dirty="0"/>
          </a:p>
        </p:txBody>
      </p:sp>
    </p:spTree>
    <p:extLst>
      <p:ext uri="{BB962C8B-B14F-4D97-AF65-F5344CB8AC3E}">
        <p14:creationId xmlns:p14="http://schemas.microsoft.com/office/powerpoint/2010/main" val="1683314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Deepening of faith</a:t>
            </a:r>
          </a:p>
        </p:txBody>
      </p:sp>
      <p:sp>
        <p:nvSpPr>
          <p:cNvPr id="3" name="Text Placeholder 2"/>
          <p:cNvSpPr>
            <a:spLocks noGrp="1"/>
          </p:cNvSpPr>
          <p:nvPr>
            <p:ph type="body" idx="1"/>
          </p:nvPr>
        </p:nvSpPr>
        <p:spPr>
          <a:xfrm>
            <a:off x="182691" y="1069640"/>
            <a:ext cx="8712926" cy="5682343"/>
          </a:xfrm>
        </p:spPr>
        <p:txBody>
          <a:bodyPr>
            <a:noAutofit/>
          </a:bodyPr>
          <a:lstStyle/>
          <a:p>
            <a:r>
              <a:rPr lang="en-US" sz="3900" dirty="0"/>
              <a:t>Is our faith growing and maturing?</a:t>
            </a:r>
          </a:p>
          <a:p>
            <a:r>
              <a:rPr lang="en-US" sz="3900" dirty="0"/>
              <a:t>Are we recognizing the hand of God at work in our lives?</a:t>
            </a:r>
          </a:p>
          <a:p>
            <a:r>
              <a:rPr lang="en-US" sz="3900" dirty="0"/>
              <a:t>Is our faith rendering change, growth, and action in our lives? Are we taking that leap into the unknown KNOWING that God will provide?</a:t>
            </a:r>
          </a:p>
          <a:p>
            <a:r>
              <a:rPr lang="en-US" sz="3900" dirty="0"/>
              <a:t>Or do we, like Israel, continue to have doubt and fear that God won’t make good on His Word and His promises</a:t>
            </a:r>
          </a:p>
        </p:txBody>
      </p:sp>
      <p:sp>
        <p:nvSpPr>
          <p:cNvPr id="5" name="Slide Number Placeholder 4"/>
          <p:cNvSpPr>
            <a:spLocks noGrp="1"/>
          </p:cNvSpPr>
          <p:nvPr>
            <p:ph type="sldNum" sz="quarter" idx="12"/>
          </p:nvPr>
        </p:nvSpPr>
        <p:spPr/>
        <p:txBody>
          <a:bodyPr/>
          <a:lstStyle/>
          <a:p>
            <a:r>
              <a:rPr lang="en-US" dirty="0"/>
              <a:t>Slide </a:t>
            </a:r>
            <a:fld id="{CE57D7C9-B780-4B7A-B3F9-246E932CF41F}" type="slidenum">
              <a:rPr lang="en-US" smtClean="0"/>
              <a:pPr/>
              <a:t>16</a:t>
            </a:fld>
            <a:endParaRPr lang="en-US" dirty="0"/>
          </a:p>
        </p:txBody>
      </p:sp>
    </p:spTree>
    <p:extLst>
      <p:ext uri="{BB962C8B-B14F-4D97-AF65-F5344CB8AC3E}">
        <p14:creationId xmlns:p14="http://schemas.microsoft.com/office/powerpoint/2010/main" val="1060013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God’s got this!!</a:t>
            </a:r>
          </a:p>
        </p:txBody>
      </p:sp>
      <p:sp>
        <p:nvSpPr>
          <p:cNvPr id="3" name="Text Placeholder 2"/>
          <p:cNvSpPr>
            <a:spLocks noGrp="1"/>
          </p:cNvSpPr>
          <p:nvPr>
            <p:ph type="body" idx="1"/>
          </p:nvPr>
        </p:nvSpPr>
        <p:spPr>
          <a:xfrm>
            <a:off x="182691" y="1069640"/>
            <a:ext cx="8712926" cy="5682343"/>
          </a:xfrm>
        </p:spPr>
        <p:txBody>
          <a:bodyPr>
            <a:noAutofit/>
          </a:bodyPr>
          <a:lstStyle/>
          <a:p>
            <a:r>
              <a:rPr lang="en-US" sz="4000" dirty="0"/>
              <a:t>Exodus 14:13-14 – But Moses said to the people, “Do not fear! Stand by and see the salvation of the Lord which He will accomplish for you today; for the Egyptians whom you have seen today, you will never see them again forever. The Lord will fight for you while you keep silent.</a:t>
            </a:r>
          </a:p>
        </p:txBody>
      </p:sp>
      <p:sp>
        <p:nvSpPr>
          <p:cNvPr id="5" name="Slide Number Placeholder 4"/>
          <p:cNvSpPr>
            <a:spLocks noGrp="1"/>
          </p:cNvSpPr>
          <p:nvPr>
            <p:ph type="sldNum" sz="quarter" idx="12"/>
          </p:nvPr>
        </p:nvSpPr>
        <p:spPr/>
        <p:txBody>
          <a:bodyPr/>
          <a:lstStyle/>
          <a:p>
            <a:r>
              <a:rPr lang="en-US" dirty="0"/>
              <a:t>Slide </a:t>
            </a:r>
            <a:fld id="{CE57D7C9-B780-4B7A-B3F9-246E932CF41F}" type="slidenum">
              <a:rPr lang="en-US" smtClean="0"/>
              <a:pPr/>
              <a:t>17</a:t>
            </a:fld>
            <a:endParaRPr lang="en-US" dirty="0"/>
          </a:p>
        </p:txBody>
      </p:sp>
    </p:spTree>
    <p:extLst>
      <p:ext uri="{BB962C8B-B14F-4D97-AF65-F5344CB8AC3E}">
        <p14:creationId xmlns:p14="http://schemas.microsoft.com/office/powerpoint/2010/main" val="363848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God’s got this!!</a:t>
            </a:r>
          </a:p>
        </p:txBody>
      </p:sp>
      <p:sp>
        <p:nvSpPr>
          <p:cNvPr id="3" name="Text Placeholder 2"/>
          <p:cNvSpPr>
            <a:spLocks noGrp="1"/>
          </p:cNvSpPr>
          <p:nvPr>
            <p:ph type="body" idx="1"/>
          </p:nvPr>
        </p:nvSpPr>
        <p:spPr>
          <a:xfrm>
            <a:off x="182691" y="1069640"/>
            <a:ext cx="8712926" cy="5682343"/>
          </a:xfrm>
        </p:spPr>
        <p:txBody>
          <a:bodyPr>
            <a:noAutofit/>
          </a:bodyPr>
          <a:lstStyle/>
          <a:p>
            <a:r>
              <a:rPr lang="en-US" sz="4000" dirty="0"/>
              <a:t>Exodus 14:13-14 – But Moses said to the people, “Do not fear! Stand by and see the salvation of the Lord which He will accomplish for you today; for the Egyptians whom you have seen today, you will never see them again forever. The Lord will fight for you while you keep silent.</a:t>
            </a:r>
          </a:p>
        </p:txBody>
      </p:sp>
      <p:sp>
        <p:nvSpPr>
          <p:cNvPr id="5" name="Slide Number Placeholder 4"/>
          <p:cNvSpPr>
            <a:spLocks noGrp="1"/>
          </p:cNvSpPr>
          <p:nvPr>
            <p:ph type="sldNum" sz="quarter" idx="12"/>
          </p:nvPr>
        </p:nvSpPr>
        <p:spPr/>
        <p:txBody>
          <a:bodyPr/>
          <a:lstStyle/>
          <a:p>
            <a:r>
              <a:rPr lang="en-US" dirty="0"/>
              <a:t>Slide </a:t>
            </a:r>
            <a:fld id="{CE57D7C9-B780-4B7A-B3F9-246E932CF41F}" type="slidenum">
              <a:rPr lang="en-US" smtClean="0"/>
              <a:pPr/>
              <a:t>18</a:t>
            </a:fld>
            <a:endParaRPr lang="en-US" dirty="0"/>
          </a:p>
        </p:txBody>
      </p:sp>
      <p:sp>
        <p:nvSpPr>
          <p:cNvPr id="6" name="Text Placeholder 2"/>
          <p:cNvSpPr txBox="1">
            <a:spLocks/>
          </p:cNvSpPr>
          <p:nvPr/>
        </p:nvSpPr>
        <p:spPr>
          <a:xfrm>
            <a:off x="354971" y="4362806"/>
            <a:ext cx="8712926" cy="1401890"/>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US" sz="4000" dirty="0"/>
              <a:t>The Lord will fight for you while you</a:t>
            </a:r>
            <a:br>
              <a:rPr lang="en-US" sz="4000" dirty="0"/>
            </a:br>
            <a:r>
              <a:rPr lang="en-US" sz="4000" dirty="0"/>
              <a:t>keep silent.</a:t>
            </a:r>
          </a:p>
        </p:txBody>
      </p:sp>
      <p:sp>
        <p:nvSpPr>
          <p:cNvPr id="8" name="Text Placeholder 2"/>
          <p:cNvSpPr txBox="1">
            <a:spLocks/>
          </p:cNvSpPr>
          <p:nvPr/>
        </p:nvSpPr>
        <p:spPr>
          <a:xfrm>
            <a:off x="169440" y="5570450"/>
            <a:ext cx="8712926" cy="898759"/>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4000" dirty="0"/>
              <a:t>Should this also be a comfort to us?</a:t>
            </a:r>
          </a:p>
        </p:txBody>
      </p:sp>
    </p:spTree>
    <p:extLst>
      <p:ext uri="{BB962C8B-B14F-4D97-AF65-F5344CB8AC3E}">
        <p14:creationId xmlns:p14="http://schemas.microsoft.com/office/powerpoint/2010/main" val="3651945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mph" presetSubtype="0" fill="hold" grpId="0" nodeType="withEffect">
                                  <p:stCondLst>
                                    <p:cond delay="0"/>
                                  </p:stCondLst>
                                  <p:childTnLst>
                                    <p:animClr clrSpc="hsl" dir="cw">
                                      <p:cBhvr override="childStyle">
                                        <p:cTn id="6" dur="500" fill="hold"/>
                                        <p:tgtEl>
                                          <p:spTgt spid="3">
                                            <p:txEl>
                                              <p:pRg st="0" end="0"/>
                                            </p:txEl>
                                          </p:spTgt>
                                        </p:tgtEl>
                                        <p:attrNameLst>
                                          <p:attrName>style.color</p:attrName>
                                        </p:attrNameLst>
                                      </p:cBhvr>
                                      <p:by>
                                        <p:hsl h="0" s="-12549" l="-25098"/>
                                      </p:by>
                                    </p:animClr>
                                    <p:animClr clrSpc="hsl" dir="cw">
                                      <p:cBhvr>
                                        <p:cTn id="7" dur="500" fill="hold"/>
                                        <p:tgtEl>
                                          <p:spTgt spid="3">
                                            <p:txEl>
                                              <p:pRg st="0" end="0"/>
                                            </p:txEl>
                                          </p:spTgt>
                                        </p:tgtEl>
                                        <p:attrNameLst>
                                          <p:attrName>fillcolor</p:attrName>
                                        </p:attrNameLst>
                                      </p:cBhvr>
                                      <p:by>
                                        <p:hsl h="0" s="-12549" l="-25098"/>
                                      </p:by>
                                    </p:animClr>
                                    <p:animClr clrSpc="hsl" dir="cw">
                                      <p:cBhvr>
                                        <p:cTn id="8" dur="500" fill="hold"/>
                                        <p:tgtEl>
                                          <p:spTgt spid="3">
                                            <p:txEl>
                                              <p:pRg st="0" end="0"/>
                                            </p:txEl>
                                          </p:spTgt>
                                        </p:tgtEl>
                                        <p:attrNameLst>
                                          <p:attrName>stroke.color</p:attrName>
                                        </p:attrNameLst>
                                      </p:cBhvr>
                                      <p:by>
                                        <p:hsl h="0" s="-12549" l="-25098"/>
                                      </p:by>
                                    </p:animClr>
                                    <p:set>
                                      <p:cBhvr>
                                        <p:cTn id="9" dur="500" fill="hold"/>
                                        <p:tgtEl>
                                          <p:spTgt spid="3">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God’s got this!!</a:t>
            </a:r>
          </a:p>
        </p:txBody>
      </p:sp>
      <p:sp>
        <p:nvSpPr>
          <p:cNvPr id="3" name="Text Placeholder 2"/>
          <p:cNvSpPr>
            <a:spLocks noGrp="1"/>
          </p:cNvSpPr>
          <p:nvPr>
            <p:ph type="body" idx="1"/>
          </p:nvPr>
        </p:nvSpPr>
        <p:spPr>
          <a:xfrm>
            <a:off x="182691" y="1069640"/>
            <a:ext cx="8712926" cy="5682343"/>
          </a:xfrm>
        </p:spPr>
        <p:txBody>
          <a:bodyPr>
            <a:noAutofit/>
          </a:bodyPr>
          <a:lstStyle/>
          <a:p>
            <a:r>
              <a:rPr lang="en-US" sz="4000" dirty="0"/>
              <a:t>James 1:2-4 – Consider it all joy, my brethren, when you encounter various trials, knowing that the testing of your faith produces endurance. And let endurance have its perfect result, so that you may be perfect and complete, lacking in nothing</a:t>
            </a:r>
          </a:p>
          <a:p>
            <a:r>
              <a:rPr lang="en-US" sz="4000" dirty="0"/>
              <a:t>What do learn here about faith </a:t>
            </a:r>
            <a:r>
              <a:rPr lang="en-US" sz="4000"/>
              <a:t>and endurance?</a:t>
            </a:r>
            <a:endParaRPr lang="en-US" sz="4000" dirty="0"/>
          </a:p>
        </p:txBody>
      </p:sp>
      <p:sp>
        <p:nvSpPr>
          <p:cNvPr id="5" name="Slide Number Placeholder 4"/>
          <p:cNvSpPr>
            <a:spLocks noGrp="1"/>
          </p:cNvSpPr>
          <p:nvPr>
            <p:ph type="sldNum" sz="quarter" idx="12"/>
          </p:nvPr>
        </p:nvSpPr>
        <p:spPr/>
        <p:txBody>
          <a:bodyPr/>
          <a:lstStyle/>
          <a:p>
            <a:r>
              <a:rPr lang="en-US" dirty="0"/>
              <a:t>Slide </a:t>
            </a:r>
            <a:fld id="{CE57D7C9-B780-4B7A-B3F9-246E932CF41F}" type="slidenum">
              <a:rPr lang="en-US" smtClean="0"/>
              <a:pPr/>
              <a:t>19</a:t>
            </a:fld>
            <a:endParaRPr lang="en-US" dirty="0"/>
          </a:p>
        </p:txBody>
      </p:sp>
    </p:spTree>
    <p:extLst>
      <p:ext uri="{BB962C8B-B14F-4D97-AF65-F5344CB8AC3E}">
        <p14:creationId xmlns:p14="http://schemas.microsoft.com/office/powerpoint/2010/main" val="2291452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of Our Study</a:t>
            </a:r>
          </a:p>
        </p:txBody>
      </p:sp>
      <p:sp>
        <p:nvSpPr>
          <p:cNvPr id="3" name="Text Placeholder 2"/>
          <p:cNvSpPr>
            <a:spLocks noGrp="1"/>
          </p:cNvSpPr>
          <p:nvPr>
            <p:ph type="body" idx="1"/>
          </p:nvPr>
        </p:nvSpPr>
        <p:spPr/>
        <p:txBody>
          <a:bodyPr>
            <a:noAutofit/>
          </a:bodyPr>
          <a:lstStyle/>
          <a:p>
            <a:pPr lvl="0"/>
            <a:r>
              <a:rPr lang="en-US" sz="3400" dirty="0"/>
              <a:t>To learn how God moved from man's problem of sin to His solution of Jesus on the cross</a:t>
            </a:r>
          </a:p>
          <a:p>
            <a:pPr lvl="0"/>
            <a:r>
              <a:rPr lang="en-US" sz="3400" dirty="0"/>
              <a:t>To understand how everything in the scriptures relates to, and points to, Jesus and the cross</a:t>
            </a:r>
          </a:p>
          <a:p>
            <a:pPr lvl="0"/>
            <a:r>
              <a:rPr lang="en-US" sz="3400" dirty="0"/>
              <a:t>To understand how everything in the Bible reveals God to mankind - who He is and what He is like</a:t>
            </a:r>
          </a:p>
          <a:p>
            <a:pPr lvl="0"/>
            <a:r>
              <a:rPr lang="en-US" sz="3400" dirty="0"/>
              <a:t>Get a better understanding of how we got here tonight on the orange carpet</a:t>
            </a:r>
          </a:p>
        </p:txBody>
      </p:sp>
      <p:sp>
        <p:nvSpPr>
          <p:cNvPr id="4" name="Slide Number Placeholder 3"/>
          <p:cNvSpPr>
            <a:spLocks noGrp="1"/>
          </p:cNvSpPr>
          <p:nvPr>
            <p:ph type="sldNum" sz="quarter" idx="12"/>
          </p:nvPr>
        </p:nvSpPr>
        <p:spPr/>
        <p:txBody>
          <a:bodyPr/>
          <a:lstStyle/>
          <a:p>
            <a:r>
              <a:rPr lang="en-US" dirty="0"/>
              <a:t>Slide </a:t>
            </a:r>
            <a:fld id="{CE57D7C9-B780-4B7A-B3F9-246E932CF41F}" type="slidenum">
              <a:rPr lang="en-US" smtClean="0"/>
              <a:pPr/>
              <a:t>2</a:t>
            </a:fld>
            <a:endParaRPr lang="en-US" dirty="0"/>
          </a:p>
        </p:txBody>
      </p:sp>
    </p:spTree>
    <p:extLst>
      <p:ext uri="{BB962C8B-B14F-4D97-AF65-F5344CB8AC3E}">
        <p14:creationId xmlns:p14="http://schemas.microsoft.com/office/powerpoint/2010/main" val="3054618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God’s got this!!</a:t>
            </a:r>
          </a:p>
        </p:txBody>
      </p:sp>
      <p:sp>
        <p:nvSpPr>
          <p:cNvPr id="3" name="Text Placeholder 2"/>
          <p:cNvSpPr>
            <a:spLocks noGrp="1"/>
          </p:cNvSpPr>
          <p:nvPr>
            <p:ph type="body" idx="1"/>
          </p:nvPr>
        </p:nvSpPr>
        <p:spPr>
          <a:xfrm>
            <a:off x="182691" y="1069640"/>
            <a:ext cx="8712926" cy="5682343"/>
          </a:xfrm>
        </p:spPr>
        <p:txBody>
          <a:bodyPr>
            <a:noAutofit/>
          </a:bodyPr>
          <a:lstStyle/>
          <a:p>
            <a:r>
              <a:rPr lang="en-US" sz="3800" dirty="0"/>
              <a:t>James 1:5-8 – But if any of you lacks wisdom, let him ask of God, who gives to all generously and without reproach, and it will be given to him. But he must ask in faith without any doubting, for the one who doubts is like the surf of the sea, driven and tossed by the wind. For that man ought not to expect that he will receive anything from the Lord, being a double-minded man, unstable in all his ways.</a:t>
            </a:r>
          </a:p>
        </p:txBody>
      </p:sp>
      <p:sp>
        <p:nvSpPr>
          <p:cNvPr id="5" name="Slide Number Placeholder 4"/>
          <p:cNvSpPr>
            <a:spLocks noGrp="1"/>
          </p:cNvSpPr>
          <p:nvPr>
            <p:ph type="sldNum" sz="quarter" idx="12"/>
          </p:nvPr>
        </p:nvSpPr>
        <p:spPr/>
        <p:txBody>
          <a:bodyPr/>
          <a:lstStyle/>
          <a:p>
            <a:r>
              <a:rPr lang="en-US" dirty="0"/>
              <a:t>Slide </a:t>
            </a:r>
            <a:fld id="{CE57D7C9-B780-4B7A-B3F9-246E932CF41F}" type="slidenum">
              <a:rPr lang="en-US" smtClean="0"/>
              <a:pPr/>
              <a:t>20</a:t>
            </a:fld>
            <a:endParaRPr lang="en-US" dirty="0"/>
          </a:p>
        </p:txBody>
      </p:sp>
    </p:spTree>
    <p:extLst>
      <p:ext uri="{BB962C8B-B14F-4D97-AF65-F5344CB8AC3E}">
        <p14:creationId xmlns:p14="http://schemas.microsoft.com/office/powerpoint/2010/main" val="82436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Bad water turned good</a:t>
            </a:r>
          </a:p>
        </p:txBody>
      </p:sp>
      <p:sp>
        <p:nvSpPr>
          <p:cNvPr id="3" name="Text Placeholder 2"/>
          <p:cNvSpPr>
            <a:spLocks noGrp="1"/>
          </p:cNvSpPr>
          <p:nvPr>
            <p:ph type="body" idx="1"/>
          </p:nvPr>
        </p:nvSpPr>
        <p:spPr>
          <a:xfrm>
            <a:off x="182691" y="1069640"/>
            <a:ext cx="8712926" cy="5682343"/>
          </a:xfrm>
        </p:spPr>
        <p:txBody>
          <a:bodyPr>
            <a:noAutofit/>
          </a:bodyPr>
          <a:lstStyle/>
          <a:p>
            <a:r>
              <a:rPr lang="en-US" sz="4000" dirty="0"/>
              <a:t>Exodus 15:22-27</a:t>
            </a:r>
          </a:p>
          <a:p>
            <a:r>
              <a:rPr lang="en-US" sz="4000" dirty="0"/>
              <a:t>The waters of Marah were “bitter” and undrinkable, and there was much grumbling</a:t>
            </a:r>
          </a:p>
          <a:p>
            <a:r>
              <a:rPr lang="en-US" sz="4000" dirty="0"/>
              <a:t>God showed Moses a tree, which Moses then threw into the water, and the water became sweet</a:t>
            </a:r>
          </a:p>
        </p:txBody>
      </p:sp>
      <p:sp>
        <p:nvSpPr>
          <p:cNvPr id="5" name="Slide Number Placeholder 4"/>
          <p:cNvSpPr>
            <a:spLocks noGrp="1"/>
          </p:cNvSpPr>
          <p:nvPr>
            <p:ph type="sldNum" sz="quarter" idx="12"/>
          </p:nvPr>
        </p:nvSpPr>
        <p:spPr/>
        <p:txBody>
          <a:bodyPr/>
          <a:lstStyle/>
          <a:p>
            <a:r>
              <a:rPr lang="en-US" dirty="0"/>
              <a:t>Slide </a:t>
            </a:r>
            <a:fld id="{CE57D7C9-B780-4B7A-B3F9-246E932CF41F}" type="slidenum">
              <a:rPr lang="en-US" smtClean="0"/>
              <a:pPr/>
              <a:t>21</a:t>
            </a:fld>
            <a:endParaRPr lang="en-US" dirty="0"/>
          </a:p>
        </p:txBody>
      </p:sp>
    </p:spTree>
    <p:extLst>
      <p:ext uri="{BB962C8B-B14F-4D97-AF65-F5344CB8AC3E}">
        <p14:creationId xmlns:p14="http://schemas.microsoft.com/office/powerpoint/2010/main" val="2299755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Bad water turned good</a:t>
            </a:r>
          </a:p>
        </p:txBody>
      </p:sp>
      <p:sp>
        <p:nvSpPr>
          <p:cNvPr id="3" name="Text Placeholder 2"/>
          <p:cNvSpPr>
            <a:spLocks noGrp="1"/>
          </p:cNvSpPr>
          <p:nvPr>
            <p:ph type="body" idx="1"/>
          </p:nvPr>
        </p:nvSpPr>
        <p:spPr>
          <a:xfrm>
            <a:off x="182691" y="1069640"/>
            <a:ext cx="8712926" cy="5682343"/>
          </a:xfrm>
        </p:spPr>
        <p:txBody>
          <a:bodyPr>
            <a:noAutofit/>
          </a:bodyPr>
          <a:lstStyle/>
          <a:p>
            <a:r>
              <a:rPr lang="en-US" sz="3850" dirty="0"/>
              <a:t>Exodus 15:25-26 – There He made for them a statute and regulation, and there He tested them. And He said, “If you will give earnest heed to the voice of the </a:t>
            </a:r>
            <a:r>
              <a:rPr lang="en-US" sz="3850" cap="small" dirty="0"/>
              <a:t>Lord</a:t>
            </a:r>
            <a:r>
              <a:rPr lang="en-US" sz="3850" dirty="0"/>
              <a:t> your God, and do what is right in His sight, and give ear to His commandments, and keep all His statutes, I will put none of the diseases on you which I have put on the Egyptians; for I, the </a:t>
            </a:r>
            <a:r>
              <a:rPr lang="en-US" sz="3850" cap="small" dirty="0"/>
              <a:t>Lord</a:t>
            </a:r>
            <a:r>
              <a:rPr lang="en-US" sz="3850" dirty="0"/>
              <a:t>, am your healer.”</a:t>
            </a:r>
          </a:p>
        </p:txBody>
      </p:sp>
      <p:sp>
        <p:nvSpPr>
          <p:cNvPr id="5" name="Slide Number Placeholder 4"/>
          <p:cNvSpPr>
            <a:spLocks noGrp="1"/>
          </p:cNvSpPr>
          <p:nvPr>
            <p:ph type="sldNum" sz="quarter" idx="12"/>
          </p:nvPr>
        </p:nvSpPr>
        <p:spPr/>
        <p:txBody>
          <a:bodyPr/>
          <a:lstStyle/>
          <a:p>
            <a:r>
              <a:rPr lang="en-US" dirty="0"/>
              <a:t>Slide </a:t>
            </a:r>
            <a:fld id="{CE57D7C9-B780-4B7A-B3F9-246E932CF41F}" type="slidenum">
              <a:rPr lang="en-US" smtClean="0"/>
              <a:pPr/>
              <a:t>22</a:t>
            </a:fld>
            <a:endParaRPr lang="en-US" dirty="0"/>
          </a:p>
        </p:txBody>
      </p:sp>
    </p:spTree>
    <p:extLst>
      <p:ext uri="{BB962C8B-B14F-4D97-AF65-F5344CB8AC3E}">
        <p14:creationId xmlns:p14="http://schemas.microsoft.com/office/powerpoint/2010/main" val="3052277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grumbling continues</a:t>
            </a:r>
          </a:p>
        </p:txBody>
      </p:sp>
      <p:sp>
        <p:nvSpPr>
          <p:cNvPr id="3" name="Text Placeholder 2"/>
          <p:cNvSpPr>
            <a:spLocks noGrp="1"/>
          </p:cNvSpPr>
          <p:nvPr>
            <p:ph type="body" idx="1"/>
          </p:nvPr>
        </p:nvSpPr>
        <p:spPr>
          <a:xfrm>
            <a:off x="182691" y="1041504"/>
            <a:ext cx="8712926" cy="5682343"/>
          </a:xfrm>
        </p:spPr>
        <p:txBody>
          <a:bodyPr>
            <a:noAutofit/>
          </a:bodyPr>
          <a:lstStyle/>
          <a:p>
            <a:r>
              <a:rPr lang="en-US" sz="3250" dirty="0"/>
              <a:t>Exodus 16:1-3 – Then they set out from </a:t>
            </a:r>
            <a:r>
              <a:rPr lang="en-US" sz="3250" dirty="0" err="1"/>
              <a:t>Elim</a:t>
            </a:r>
            <a:r>
              <a:rPr lang="en-US" sz="3250" dirty="0"/>
              <a:t>, and all the congregation of the sons of Israel came to the wilderness of Sin, which is between </a:t>
            </a:r>
            <a:r>
              <a:rPr lang="en-US" sz="3250" dirty="0" err="1"/>
              <a:t>Elim</a:t>
            </a:r>
            <a:r>
              <a:rPr lang="en-US" sz="3250" dirty="0"/>
              <a:t> and Sinai, on the fifteenth day of the second month after their departure from the land of Egypt. The whole congregation of the sons of Israel grumbled against Moses and Aaron in the wilderness. The sons of Israel said to them, “Would that we had died by the Lord’s hand in the land of Egypt, when we sat by the pots of meat, when we ate bread to the full; for you have brought us out into this wilderness to kill this whole assembly with hunger.”</a:t>
            </a:r>
          </a:p>
        </p:txBody>
      </p:sp>
      <p:sp>
        <p:nvSpPr>
          <p:cNvPr id="5" name="Slide Number Placeholder 4"/>
          <p:cNvSpPr>
            <a:spLocks noGrp="1"/>
          </p:cNvSpPr>
          <p:nvPr>
            <p:ph type="sldNum" sz="quarter" idx="12"/>
          </p:nvPr>
        </p:nvSpPr>
        <p:spPr/>
        <p:txBody>
          <a:bodyPr/>
          <a:lstStyle/>
          <a:p>
            <a:r>
              <a:rPr lang="en-US" dirty="0"/>
              <a:t>Slide </a:t>
            </a:r>
            <a:fld id="{CE57D7C9-B780-4B7A-B3F9-246E932CF41F}" type="slidenum">
              <a:rPr lang="en-US" smtClean="0"/>
              <a:pPr/>
              <a:t>23</a:t>
            </a:fld>
            <a:endParaRPr lang="en-US" dirty="0"/>
          </a:p>
        </p:txBody>
      </p:sp>
    </p:spTree>
    <p:extLst>
      <p:ext uri="{BB962C8B-B14F-4D97-AF65-F5344CB8AC3E}">
        <p14:creationId xmlns:p14="http://schemas.microsoft.com/office/powerpoint/2010/main" val="1815344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a:t>Coming Up</a:t>
            </a:r>
          </a:p>
        </p:txBody>
      </p:sp>
      <p:sp>
        <p:nvSpPr>
          <p:cNvPr id="3" name="Text Placeholder 2"/>
          <p:cNvSpPr>
            <a:spLocks noGrp="1"/>
          </p:cNvSpPr>
          <p:nvPr>
            <p:ph type="body" idx="1"/>
          </p:nvPr>
        </p:nvSpPr>
        <p:spPr>
          <a:xfrm>
            <a:off x="195943" y="1175657"/>
            <a:ext cx="8712926" cy="5027432"/>
          </a:xfrm>
        </p:spPr>
        <p:txBody>
          <a:bodyPr>
            <a:noAutofit/>
          </a:bodyPr>
          <a:lstStyle/>
          <a:p>
            <a:pPr lvl="0"/>
            <a:r>
              <a:rPr lang="en-US" sz="4800" dirty="0"/>
              <a:t>Israel complains</a:t>
            </a:r>
          </a:p>
          <a:p>
            <a:pPr lvl="0"/>
            <a:r>
              <a:rPr lang="en-US" sz="4800" dirty="0"/>
              <a:t>God provides</a:t>
            </a:r>
          </a:p>
          <a:p>
            <a:pPr lvl="0"/>
            <a:r>
              <a:rPr lang="en-US" sz="4800" dirty="0"/>
              <a:t>Mt. Sinai</a:t>
            </a:r>
          </a:p>
          <a:p>
            <a:pPr lvl="0"/>
            <a:r>
              <a:rPr lang="en-US" sz="4800" dirty="0"/>
              <a:t>Ten Commandments given</a:t>
            </a:r>
          </a:p>
        </p:txBody>
      </p:sp>
      <p:sp>
        <p:nvSpPr>
          <p:cNvPr id="5" name="Slide Number Placeholder 4"/>
          <p:cNvSpPr>
            <a:spLocks noGrp="1"/>
          </p:cNvSpPr>
          <p:nvPr>
            <p:ph type="sldNum" sz="quarter" idx="12"/>
          </p:nvPr>
        </p:nvSpPr>
        <p:spPr/>
        <p:txBody>
          <a:bodyPr/>
          <a:lstStyle/>
          <a:p>
            <a:r>
              <a:rPr lang="en-US" sz="1000" dirty="0"/>
              <a:t>Slide </a:t>
            </a:r>
            <a:fld id="{CE57D7C9-B780-4B7A-B3F9-246E932CF41F}" type="slidenum">
              <a:rPr lang="en-US" sz="1000" smtClean="0"/>
              <a:pPr/>
              <a:t>24</a:t>
            </a:fld>
            <a:endParaRPr lang="en-US" sz="1000" dirty="0"/>
          </a:p>
        </p:txBody>
      </p:sp>
    </p:spTree>
    <p:extLst>
      <p:ext uri="{BB962C8B-B14F-4D97-AF65-F5344CB8AC3E}">
        <p14:creationId xmlns:p14="http://schemas.microsoft.com/office/powerpoint/2010/main" val="4255133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 concepts of our study</a:t>
            </a:r>
          </a:p>
        </p:txBody>
      </p:sp>
      <p:sp>
        <p:nvSpPr>
          <p:cNvPr id="3" name="Text Placeholder 2"/>
          <p:cNvSpPr>
            <a:spLocks noGrp="1"/>
          </p:cNvSpPr>
          <p:nvPr>
            <p:ph type="body" idx="1"/>
          </p:nvPr>
        </p:nvSpPr>
        <p:spPr>
          <a:xfrm>
            <a:off x="195943" y="1175656"/>
            <a:ext cx="8712926" cy="5545819"/>
          </a:xfrm>
        </p:spPr>
        <p:txBody>
          <a:bodyPr>
            <a:noAutofit/>
          </a:bodyPr>
          <a:lstStyle/>
          <a:p>
            <a:pPr lvl="0"/>
            <a:r>
              <a:rPr lang="en-US" sz="3600" dirty="0"/>
              <a:t>"Scheme of Redemption" - The plan of God, established before creation, to redeem mankind from sin</a:t>
            </a:r>
          </a:p>
          <a:p>
            <a:pPr lvl="0"/>
            <a:r>
              <a:rPr lang="en-US" sz="3600" dirty="0"/>
              <a:t>View the Bible as a novel, with 66 different chapters</a:t>
            </a:r>
          </a:p>
          <a:p>
            <a:pPr lvl="0"/>
            <a:r>
              <a:rPr lang="en-US" sz="3600" dirty="0"/>
              <a:t>The real division taking place at Genesis 3:6 rather than between Malachi and Matthew</a:t>
            </a:r>
          </a:p>
          <a:p>
            <a:pPr lvl="1"/>
            <a:r>
              <a:rPr lang="en-US" sz="3600" dirty="0"/>
              <a:t>This division covers two drastically different worlds: The world prior to sin and the world after sin</a:t>
            </a:r>
          </a:p>
        </p:txBody>
      </p:sp>
      <p:sp>
        <p:nvSpPr>
          <p:cNvPr id="4" name="Slide Number Placeholder 3"/>
          <p:cNvSpPr>
            <a:spLocks noGrp="1"/>
          </p:cNvSpPr>
          <p:nvPr>
            <p:ph type="sldNum" sz="quarter" idx="12"/>
          </p:nvPr>
        </p:nvSpPr>
        <p:spPr/>
        <p:txBody>
          <a:bodyPr/>
          <a:lstStyle/>
          <a:p>
            <a:r>
              <a:rPr lang="en-US" dirty="0"/>
              <a:t>Slide </a:t>
            </a:r>
            <a:fld id="{CE57D7C9-B780-4B7A-B3F9-246E932CF41F}" type="slidenum">
              <a:rPr lang="en-US" smtClean="0"/>
              <a:pPr/>
              <a:t>3</a:t>
            </a:fld>
            <a:endParaRPr lang="en-US" dirty="0"/>
          </a:p>
        </p:txBody>
      </p:sp>
    </p:spTree>
    <p:extLst>
      <p:ext uri="{BB962C8B-B14F-4D97-AF65-F5344CB8AC3E}">
        <p14:creationId xmlns:p14="http://schemas.microsoft.com/office/powerpoint/2010/main" val="1850024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 concepts of our study</a:t>
            </a:r>
          </a:p>
        </p:txBody>
      </p:sp>
      <p:sp>
        <p:nvSpPr>
          <p:cNvPr id="3" name="Text Placeholder 2"/>
          <p:cNvSpPr>
            <a:spLocks noGrp="1"/>
          </p:cNvSpPr>
          <p:nvPr>
            <p:ph type="body" idx="1"/>
          </p:nvPr>
        </p:nvSpPr>
        <p:spPr>
          <a:xfrm>
            <a:off x="195943" y="1043136"/>
            <a:ext cx="8712926" cy="5814863"/>
          </a:xfrm>
        </p:spPr>
        <p:txBody>
          <a:bodyPr>
            <a:noAutofit/>
          </a:bodyPr>
          <a:lstStyle/>
          <a:p>
            <a:pPr lvl="0"/>
            <a:r>
              <a:rPr lang="en-US" sz="3900" dirty="0"/>
              <a:t>Genesis 1-2: God and perfection, man and innocence</a:t>
            </a:r>
          </a:p>
          <a:p>
            <a:pPr lvl="0"/>
            <a:r>
              <a:rPr lang="en-US" sz="3900" dirty="0"/>
              <a:t>Genesis 3-12 – The Background of Redemption</a:t>
            </a:r>
          </a:p>
          <a:p>
            <a:pPr lvl="0"/>
            <a:r>
              <a:rPr lang="en-US" sz="3900" dirty="0"/>
              <a:t>Genesis 12-50 – Redemption through Abraham, Isaac, Jacob, and Joseph</a:t>
            </a:r>
          </a:p>
          <a:p>
            <a:pPr lvl="0"/>
            <a:r>
              <a:rPr lang="en-US" sz="3900" dirty="0"/>
              <a:t>Exodus 1-12 – Slavery In and Judgement On Egypt</a:t>
            </a:r>
          </a:p>
          <a:p>
            <a:pPr lvl="0"/>
            <a:r>
              <a:rPr lang="en-US" sz="3900" u="sng" dirty="0"/>
              <a:t>Exodus 13-18 – Two Month Journey to Sinai</a:t>
            </a:r>
          </a:p>
        </p:txBody>
      </p:sp>
      <p:sp>
        <p:nvSpPr>
          <p:cNvPr id="4" name="Slide Number Placeholder 3"/>
          <p:cNvSpPr>
            <a:spLocks noGrp="1"/>
          </p:cNvSpPr>
          <p:nvPr>
            <p:ph type="sldNum" sz="quarter" idx="12"/>
          </p:nvPr>
        </p:nvSpPr>
        <p:spPr/>
        <p:txBody>
          <a:bodyPr/>
          <a:lstStyle/>
          <a:p>
            <a:r>
              <a:rPr lang="en-US" dirty="0"/>
              <a:t>Slide </a:t>
            </a:r>
            <a:fld id="{CE57D7C9-B780-4B7A-B3F9-246E932CF41F}" type="slidenum">
              <a:rPr lang="en-US" smtClean="0"/>
              <a:pPr/>
              <a:t>4</a:t>
            </a:fld>
            <a:endParaRPr lang="en-US" dirty="0"/>
          </a:p>
        </p:txBody>
      </p:sp>
    </p:spTree>
    <p:extLst>
      <p:ext uri="{BB962C8B-B14F-4D97-AF65-F5344CB8AC3E}">
        <p14:creationId xmlns:p14="http://schemas.microsoft.com/office/powerpoint/2010/main" val="2249675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Recap</a:t>
            </a:r>
          </a:p>
        </p:txBody>
      </p:sp>
      <p:sp>
        <p:nvSpPr>
          <p:cNvPr id="3" name="Text Placeholder 2"/>
          <p:cNvSpPr>
            <a:spLocks noGrp="1"/>
          </p:cNvSpPr>
          <p:nvPr>
            <p:ph type="body" idx="1"/>
          </p:nvPr>
        </p:nvSpPr>
        <p:spPr>
          <a:xfrm>
            <a:off x="182691" y="1175656"/>
            <a:ext cx="8712926" cy="5682343"/>
          </a:xfrm>
        </p:spPr>
        <p:txBody>
          <a:bodyPr>
            <a:noAutofit/>
          </a:bodyPr>
          <a:lstStyle/>
          <a:p>
            <a:r>
              <a:rPr lang="en-US" sz="4000" dirty="0"/>
              <a:t>Discussed the 10</a:t>
            </a:r>
            <a:r>
              <a:rPr lang="en-US" sz="4000" baseline="30000" dirty="0"/>
              <a:t>th</a:t>
            </a:r>
            <a:r>
              <a:rPr lang="en-US" sz="4000" dirty="0"/>
              <a:t> plague</a:t>
            </a:r>
          </a:p>
          <a:p>
            <a:r>
              <a:rPr lang="en-US" sz="4000" dirty="0"/>
              <a:t>Discussed the justness of God in the death of the firstborn of Egypt</a:t>
            </a:r>
          </a:p>
          <a:p>
            <a:r>
              <a:rPr lang="en-US" sz="4000" dirty="0"/>
              <a:t>God leading Egypt in a pillar of cloud by day and of fire by night</a:t>
            </a:r>
          </a:p>
          <a:p>
            <a:r>
              <a:rPr lang="en-US" sz="4000" dirty="0"/>
              <a:t>Pharaoh and his servants have a change of heart, realize they’ve lost their slaves, and go after Israel</a:t>
            </a:r>
          </a:p>
        </p:txBody>
      </p:sp>
      <p:sp>
        <p:nvSpPr>
          <p:cNvPr id="5" name="Slide Number Placeholder 4"/>
          <p:cNvSpPr>
            <a:spLocks noGrp="1"/>
          </p:cNvSpPr>
          <p:nvPr>
            <p:ph type="sldNum" sz="quarter" idx="12"/>
          </p:nvPr>
        </p:nvSpPr>
        <p:spPr/>
        <p:txBody>
          <a:bodyPr/>
          <a:lstStyle/>
          <a:p>
            <a:r>
              <a:rPr lang="en-US" dirty="0"/>
              <a:t>Slide </a:t>
            </a:r>
            <a:fld id="{CE57D7C9-B780-4B7A-B3F9-246E932CF41F}" type="slidenum">
              <a:rPr lang="en-US" smtClean="0"/>
              <a:pPr/>
              <a:t>5</a:t>
            </a:fld>
            <a:endParaRPr lang="en-US" dirty="0"/>
          </a:p>
        </p:txBody>
      </p:sp>
    </p:spTree>
    <p:extLst>
      <p:ext uri="{BB962C8B-B14F-4D97-AF65-F5344CB8AC3E}">
        <p14:creationId xmlns:p14="http://schemas.microsoft.com/office/powerpoint/2010/main" val="3019365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Israel loses faith</a:t>
            </a:r>
          </a:p>
        </p:txBody>
      </p:sp>
      <p:sp>
        <p:nvSpPr>
          <p:cNvPr id="3" name="Text Placeholder 2"/>
          <p:cNvSpPr>
            <a:spLocks noGrp="1"/>
          </p:cNvSpPr>
          <p:nvPr>
            <p:ph type="body" idx="1"/>
          </p:nvPr>
        </p:nvSpPr>
        <p:spPr>
          <a:xfrm>
            <a:off x="182691" y="1069640"/>
            <a:ext cx="8712926" cy="5682343"/>
          </a:xfrm>
        </p:spPr>
        <p:txBody>
          <a:bodyPr>
            <a:noAutofit/>
          </a:bodyPr>
          <a:lstStyle/>
          <a:p>
            <a:r>
              <a:rPr lang="en-US" sz="3200" dirty="0"/>
              <a:t>Exodus 14:10-12 – As Pharaoh drew near, the sons of Israel looked, and behold, the Egyptians were marching after them, and they became very frightened; so the sons of Israel cried out to the Lord. Then they said to Moses, “Is it because there were no graves in Egypt that you have taken us away to die in the wilderness? Why have you dealt with us in this way, bringing us out of Egypt? Is this not the word that we spoke to you in Egypt, saying, 'Leave us alone that we may serve the Egyptians'? For it would have been better for us to serve the Egyptians than to die in the wilderness.”</a:t>
            </a:r>
          </a:p>
        </p:txBody>
      </p:sp>
      <p:sp>
        <p:nvSpPr>
          <p:cNvPr id="5" name="Slide Number Placeholder 4"/>
          <p:cNvSpPr>
            <a:spLocks noGrp="1"/>
          </p:cNvSpPr>
          <p:nvPr>
            <p:ph type="sldNum" sz="quarter" idx="12"/>
          </p:nvPr>
        </p:nvSpPr>
        <p:spPr/>
        <p:txBody>
          <a:bodyPr/>
          <a:lstStyle/>
          <a:p>
            <a:r>
              <a:rPr lang="en-US" dirty="0"/>
              <a:t>Slide </a:t>
            </a:r>
            <a:fld id="{CE57D7C9-B780-4B7A-B3F9-246E932CF41F}" type="slidenum">
              <a:rPr lang="en-US" smtClean="0"/>
              <a:pPr/>
              <a:t>6</a:t>
            </a:fld>
            <a:endParaRPr lang="en-US" dirty="0"/>
          </a:p>
        </p:txBody>
      </p:sp>
    </p:spTree>
    <p:extLst>
      <p:ext uri="{BB962C8B-B14F-4D97-AF65-F5344CB8AC3E}">
        <p14:creationId xmlns:p14="http://schemas.microsoft.com/office/powerpoint/2010/main" val="1253097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82691" y="1069640"/>
            <a:ext cx="8712926" cy="5682343"/>
          </a:xfrm>
        </p:spPr>
        <p:txBody>
          <a:bodyPr>
            <a:noAutofit/>
          </a:bodyPr>
          <a:lstStyle/>
          <a:p>
            <a:r>
              <a:rPr lang="en-US" sz="3200" dirty="0"/>
              <a:t>Exodus 14:10-12 – As Pharaoh drew near, the sons of Israel looked, and behold, the Egyptians were marching after them, and they became very frightened; so the sons of Israel cried out to the Lord. Then they said to Moses, “Is it because there were no graves in Egypt that you have taken us away to die in the wilderness? Why have you dealt with us in this way, bringing us out of Egypt? Is this not the word that we spoke to you in Egypt, saying, </a:t>
            </a:r>
            <a:r>
              <a:rPr lang="en-US" sz="3200" dirty="0">
                <a:noFill/>
              </a:rPr>
              <a:t>'Leave us alone that we may serve the Egyptians'? For it would have been better for us to serve the Egyptians than to die in the wilderness.”</a:t>
            </a:r>
          </a:p>
        </p:txBody>
      </p:sp>
      <p:sp>
        <p:nvSpPr>
          <p:cNvPr id="7" name="Text Placeholder 2"/>
          <p:cNvSpPr txBox="1">
            <a:spLocks/>
          </p:cNvSpPr>
          <p:nvPr/>
        </p:nvSpPr>
        <p:spPr>
          <a:xfrm>
            <a:off x="176063" y="1063016"/>
            <a:ext cx="8712926" cy="5682343"/>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3200" dirty="0">
                <a:noFill/>
              </a:rPr>
              <a:t>Exodus 14:10-12 – As Pharaoh drew near, the sons of Israel looked, and behold, the Egyptians were marching after them, and they became very frightened; so the sons of Israel cried out to the Lord. Then they said to Moses, “Is it because there were no graves in Egypt that you have taken us away to die in the wilderness? Why have you dealt with us in this way, bringing us out of Egypt? Is this not the word that we spoke to you in Egypt, saying, </a:t>
            </a:r>
            <a:r>
              <a:rPr lang="en-US" sz="3200" u="sng" dirty="0"/>
              <a:t>'Leave us alone that we may serve the Egyptians'? For it would have been better for us to serve the Egyptians than to die in the wilderness.”</a:t>
            </a:r>
          </a:p>
        </p:txBody>
      </p:sp>
      <p:sp>
        <p:nvSpPr>
          <p:cNvPr id="2" name="Title 1"/>
          <p:cNvSpPr>
            <a:spLocks noGrp="1"/>
          </p:cNvSpPr>
          <p:nvPr>
            <p:ph type="title"/>
          </p:nvPr>
        </p:nvSpPr>
        <p:spPr/>
        <p:txBody>
          <a:bodyPr/>
          <a:lstStyle/>
          <a:p>
            <a:r>
              <a:rPr lang="en-US" dirty="0"/>
              <a:t>Israel loses faith</a:t>
            </a:r>
          </a:p>
        </p:txBody>
      </p:sp>
      <p:sp>
        <p:nvSpPr>
          <p:cNvPr id="5" name="Slide Number Placeholder 4"/>
          <p:cNvSpPr>
            <a:spLocks noGrp="1"/>
          </p:cNvSpPr>
          <p:nvPr>
            <p:ph type="sldNum" sz="quarter" idx="12"/>
          </p:nvPr>
        </p:nvSpPr>
        <p:spPr/>
        <p:txBody>
          <a:bodyPr/>
          <a:lstStyle/>
          <a:p>
            <a:r>
              <a:rPr lang="en-US" dirty="0"/>
              <a:t>Slide </a:t>
            </a:r>
            <a:fld id="{CE57D7C9-B780-4B7A-B3F9-246E932CF41F}" type="slidenum">
              <a:rPr lang="en-US" smtClean="0"/>
              <a:pPr/>
              <a:t>7</a:t>
            </a:fld>
            <a:endParaRPr lang="en-US" dirty="0"/>
          </a:p>
        </p:txBody>
      </p:sp>
      <p:sp>
        <p:nvSpPr>
          <p:cNvPr id="8" name="Rectangle 7"/>
          <p:cNvSpPr/>
          <p:nvPr/>
        </p:nvSpPr>
        <p:spPr>
          <a:xfrm>
            <a:off x="752202" y="2676939"/>
            <a:ext cx="7600405" cy="20952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t>In other words:</a:t>
            </a:r>
          </a:p>
          <a:p>
            <a:r>
              <a:rPr lang="en-US" sz="4000" dirty="0"/>
              <a:t>“It would be better to be enslaved to Egypt than to be set free by God”</a:t>
            </a:r>
          </a:p>
        </p:txBody>
      </p:sp>
      <p:sp>
        <p:nvSpPr>
          <p:cNvPr id="9" name="Rectangle 8"/>
          <p:cNvSpPr/>
          <p:nvPr/>
        </p:nvSpPr>
        <p:spPr>
          <a:xfrm>
            <a:off x="745574" y="2676938"/>
            <a:ext cx="7600405" cy="20952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t>Today</a:t>
            </a:r>
          </a:p>
          <a:p>
            <a:r>
              <a:rPr lang="en-US" sz="4000" dirty="0"/>
              <a:t>“It was better to be enslaved to sin than to be set free by God”</a:t>
            </a:r>
          </a:p>
        </p:txBody>
      </p:sp>
    </p:spTree>
    <p:extLst>
      <p:ext uri="{BB962C8B-B14F-4D97-AF65-F5344CB8AC3E}">
        <p14:creationId xmlns:p14="http://schemas.microsoft.com/office/powerpoint/2010/main" val="1488715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mph" presetSubtype="0" fill="hold" grpId="1" nodeType="withEffect">
                                  <p:stCondLst>
                                    <p:cond delay="0"/>
                                  </p:stCondLst>
                                  <p:childTnLst>
                                    <p:animClr clrSpc="hsl" dir="cw">
                                      <p:cBhvr override="childStyle">
                                        <p:cTn id="6" dur="500" fill="hold"/>
                                        <p:tgtEl>
                                          <p:spTgt spid="3">
                                            <p:txEl>
                                              <p:pRg st="0" end="0"/>
                                            </p:txEl>
                                          </p:spTgt>
                                        </p:tgtEl>
                                        <p:attrNameLst>
                                          <p:attrName>style.color</p:attrName>
                                        </p:attrNameLst>
                                      </p:cBhvr>
                                      <p:by>
                                        <p:hsl h="0" s="-12549" l="-25098"/>
                                      </p:by>
                                    </p:animClr>
                                    <p:animClr clrSpc="hsl" dir="cw">
                                      <p:cBhvr>
                                        <p:cTn id="7" dur="500" fill="hold"/>
                                        <p:tgtEl>
                                          <p:spTgt spid="3">
                                            <p:txEl>
                                              <p:pRg st="0" end="0"/>
                                            </p:txEl>
                                          </p:spTgt>
                                        </p:tgtEl>
                                        <p:attrNameLst>
                                          <p:attrName>fillcolor</p:attrName>
                                        </p:attrNameLst>
                                      </p:cBhvr>
                                      <p:by>
                                        <p:hsl h="0" s="-12549" l="-25098"/>
                                      </p:by>
                                    </p:animClr>
                                    <p:animClr clrSpc="hsl" dir="cw">
                                      <p:cBhvr>
                                        <p:cTn id="8" dur="500" fill="hold"/>
                                        <p:tgtEl>
                                          <p:spTgt spid="3">
                                            <p:txEl>
                                              <p:pRg st="0" end="0"/>
                                            </p:txEl>
                                          </p:spTgt>
                                        </p:tgtEl>
                                        <p:attrNameLst>
                                          <p:attrName>stroke.color</p:attrName>
                                        </p:attrNameLst>
                                      </p:cBhvr>
                                      <p:by>
                                        <p:hsl h="0" s="-12549" l="-25098"/>
                                      </p:by>
                                    </p:animClr>
                                    <p:set>
                                      <p:cBhvr>
                                        <p:cTn id="9" dur="500" fill="hold"/>
                                        <p:tgtEl>
                                          <p:spTgt spid="3">
                                            <p:txEl>
                                              <p:pRg st="0" end="0"/>
                                            </p:txEl>
                                          </p:spTgt>
                                        </p:tgtEl>
                                        <p:attrNameLst>
                                          <p:attrName>fill.type</p:attrName>
                                        </p:attrNameLst>
                                      </p:cBhvr>
                                      <p:to>
                                        <p:strVal val="solid"/>
                                      </p:to>
                                    </p:set>
                                  </p:childTnLst>
                                </p:cTn>
                              </p:par>
                              <p:par>
                                <p:cTn id="10" presetID="10" presetClass="entr" presetSubtype="0" fill="hold" grpId="0" nodeType="with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1" nodeType="clickEffect">
                                  <p:stCondLst>
                                    <p:cond delay="0"/>
                                  </p:stCondLst>
                                  <p:childTnLst>
                                    <p:animEffect transition="out" filter="fade">
                                      <p:cBhvr>
                                        <p:cTn id="16" dur="500"/>
                                        <p:tgtEl>
                                          <p:spTgt spid="8"/>
                                        </p:tgtEl>
                                      </p:cBhvr>
                                    </p:animEffect>
                                    <p:set>
                                      <p:cBhvr>
                                        <p:cTn id="17" dur="1" fill="hold">
                                          <p:stCondLst>
                                            <p:cond delay="499"/>
                                          </p:stCondLst>
                                        </p:cTn>
                                        <p:tgtEl>
                                          <p:spTgt spid="8"/>
                                        </p:tgtEl>
                                        <p:attrNameLst>
                                          <p:attrName>style.visibility</p:attrName>
                                        </p:attrNameLst>
                                      </p:cBhvr>
                                      <p:to>
                                        <p:strVal val="hidden"/>
                                      </p:to>
                                    </p:set>
                                  </p:childTnLst>
                                </p:cTn>
                              </p:par>
                              <p:par>
                                <p:cTn id="18" presetID="10" presetClass="entr" presetSubtype="0" fill="hold" grpId="0" nodeType="with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build="p"/>
      <p:bldP spid="8" grpId="0" animBg="1"/>
      <p:bldP spid="8" grpId="1" animBg="1"/>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Israel loses faith</a:t>
            </a:r>
          </a:p>
        </p:txBody>
      </p:sp>
      <p:sp>
        <p:nvSpPr>
          <p:cNvPr id="3" name="Text Placeholder 2"/>
          <p:cNvSpPr>
            <a:spLocks noGrp="1"/>
          </p:cNvSpPr>
          <p:nvPr>
            <p:ph type="body" idx="1"/>
          </p:nvPr>
        </p:nvSpPr>
        <p:spPr>
          <a:xfrm>
            <a:off x="182691" y="1069640"/>
            <a:ext cx="8712926" cy="5682343"/>
          </a:xfrm>
        </p:spPr>
        <p:txBody>
          <a:bodyPr>
            <a:noAutofit/>
          </a:bodyPr>
          <a:lstStyle/>
          <a:p>
            <a:r>
              <a:rPr lang="en-US" sz="3800" dirty="0"/>
              <a:t>This will be an attitude that we will see played out over and over and over again with Israel</a:t>
            </a:r>
          </a:p>
          <a:p>
            <a:r>
              <a:rPr lang="en-US" sz="3800" dirty="0"/>
              <a:t>God’s power is shown, yet they still doubt, have fear, and long for Egypt again when seemingly bad things start happening</a:t>
            </a:r>
          </a:p>
          <a:p>
            <a:r>
              <a:rPr lang="en-US" sz="3800" dirty="0"/>
              <a:t>After all they had seen occur, shouldn’t they have now known that God was fighting and caring for them?</a:t>
            </a:r>
          </a:p>
          <a:p>
            <a:r>
              <a:rPr lang="en-US" sz="3800" dirty="0"/>
              <a:t>Are we any different??</a:t>
            </a:r>
          </a:p>
        </p:txBody>
      </p:sp>
      <p:sp>
        <p:nvSpPr>
          <p:cNvPr id="5" name="Slide Number Placeholder 4"/>
          <p:cNvSpPr>
            <a:spLocks noGrp="1"/>
          </p:cNvSpPr>
          <p:nvPr>
            <p:ph type="sldNum" sz="quarter" idx="12"/>
          </p:nvPr>
        </p:nvSpPr>
        <p:spPr/>
        <p:txBody>
          <a:bodyPr/>
          <a:lstStyle/>
          <a:p>
            <a:r>
              <a:rPr lang="en-US" dirty="0"/>
              <a:t>Slide </a:t>
            </a:r>
            <a:fld id="{CE57D7C9-B780-4B7A-B3F9-246E932CF41F}" type="slidenum">
              <a:rPr lang="en-US" smtClean="0"/>
              <a:pPr/>
              <a:t>8</a:t>
            </a:fld>
            <a:endParaRPr lang="en-US" dirty="0"/>
          </a:p>
        </p:txBody>
      </p:sp>
    </p:spTree>
    <p:extLst>
      <p:ext uri="{BB962C8B-B14F-4D97-AF65-F5344CB8AC3E}">
        <p14:creationId xmlns:p14="http://schemas.microsoft.com/office/powerpoint/2010/main" val="3010864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427856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NorthBrevardClassPresentationTheme">
  <a:themeElements>
    <a:clrScheme name="North Brevard Slides">
      <a:dk1>
        <a:srgbClr val="FFFF00"/>
      </a:dk1>
      <a:lt1>
        <a:srgbClr val="FFFF00"/>
      </a:lt1>
      <a:dk2>
        <a:srgbClr val="FFFF00"/>
      </a:dk2>
      <a:lt2>
        <a:srgbClr val="000000"/>
      </a:lt2>
      <a:accent1>
        <a:srgbClr val="44546A"/>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orthBrevardClassPresentationTheme" id="{5388BC51-C0A4-41F9-99EC-8BC3D46B3995}" vid="{0426EFD5-5DA4-4D41-9AFA-7986AC43F9B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NorthBrevardClassPresentationTheme</Template>
  <TotalTime>7586</TotalTime>
  <Words>1945</Words>
  <Application>Microsoft Office PowerPoint</Application>
  <PresentationFormat>On-screen Show (4:3)</PresentationFormat>
  <Paragraphs>101</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Calibri Light</vt:lpstr>
      <vt:lpstr>NorthBrevardClassPresentationTheme</vt:lpstr>
      <vt:lpstr>PowerPoint Presentation</vt:lpstr>
      <vt:lpstr>Goals of Our Study</vt:lpstr>
      <vt:lpstr>Main concepts of our study</vt:lpstr>
      <vt:lpstr>Main concepts of our study</vt:lpstr>
      <vt:lpstr>Recap</vt:lpstr>
      <vt:lpstr>Israel loses faith</vt:lpstr>
      <vt:lpstr>Israel loses faith</vt:lpstr>
      <vt:lpstr>Israel loses faith</vt:lpstr>
      <vt:lpstr>PowerPoint Presentation</vt:lpstr>
      <vt:lpstr>Parting of the Red Sea</vt:lpstr>
      <vt:lpstr>Parting of the Red Sea</vt:lpstr>
      <vt:lpstr>Parting of the Red Sea</vt:lpstr>
      <vt:lpstr>Parting of the Red Sea</vt:lpstr>
      <vt:lpstr>Parting of the Red Sea</vt:lpstr>
      <vt:lpstr>Deepening of faith</vt:lpstr>
      <vt:lpstr>Deepening of faith</vt:lpstr>
      <vt:lpstr>God’s got this!!</vt:lpstr>
      <vt:lpstr>God’s got this!!</vt:lpstr>
      <vt:lpstr>God’s got this!!</vt:lpstr>
      <vt:lpstr>God’s got this!!</vt:lpstr>
      <vt:lpstr>Bad water turned good</vt:lpstr>
      <vt:lpstr>Bad water turned good</vt:lpstr>
      <vt:lpstr>The grumbling continues</vt:lpstr>
      <vt:lpstr>Coming Up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INSERT TITLE SLIDE</dc:title>
  <dc:creator>Kirk Hunt</dc:creator>
  <cp:lastModifiedBy>Kirk Hunt</cp:lastModifiedBy>
  <cp:revision>679</cp:revision>
  <dcterms:created xsi:type="dcterms:W3CDTF">2016-03-01T03:15:57Z</dcterms:created>
  <dcterms:modified xsi:type="dcterms:W3CDTF">2016-10-12T21:05:33Z</dcterms:modified>
</cp:coreProperties>
</file>